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jpg" ContentType="image/jpg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1533344" y="4032176"/>
            <a:ext cx="5205730" cy="5596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5"/>
                </a:moveTo>
                <a:lnTo>
                  <a:pt x="588635" y="4896305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5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339954" y="6303445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5" y="3983553"/>
                </a:moveTo>
                <a:lnTo>
                  <a:pt x="2385085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39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5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89"/>
                </a:lnTo>
                <a:lnTo>
                  <a:pt x="4416149" y="3201689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89"/>
                </a:moveTo>
                <a:lnTo>
                  <a:pt x="4338290" y="3201689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89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3" y="3983553"/>
                </a:moveTo>
                <a:lnTo>
                  <a:pt x="4769418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3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23769" y="2071774"/>
            <a:ext cx="5608319" cy="897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19.png"/><Relationship Id="rId4" Type="http://schemas.openxmlformats.org/officeDocument/2006/relationships/image" Target="../media/image3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3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jp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19.png"/><Relationship Id="rId4" Type="http://schemas.openxmlformats.org/officeDocument/2006/relationships/image" Target="../media/image4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4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54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5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hyperlink" Target="http://www.w3schools.com/css/" TargetMode="External"/><Relationship Id="rId5" Type="http://schemas.openxmlformats.org/officeDocument/2006/relationships/image" Target="../media/image6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6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82716" y="7131377"/>
            <a:ext cx="2924175" cy="2924175"/>
          </a:xfrm>
          <a:custGeom>
            <a:avLst/>
            <a:gdLst/>
            <a:ahLst/>
            <a:cxnLst/>
            <a:rect l="l" t="t" r="r" b="b"/>
            <a:pathLst>
              <a:path w="2924175" h="2924175">
                <a:moveTo>
                  <a:pt x="1462087" y="2924174"/>
                </a:moveTo>
                <a:lnTo>
                  <a:pt x="1413825" y="2923393"/>
                </a:lnTo>
                <a:lnTo>
                  <a:pt x="1365954" y="2921064"/>
                </a:lnTo>
                <a:lnTo>
                  <a:pt x="1318499" y="2917213"/>
                </a:lnTo>
                <a:lnTo>
                  <a:pt x="1271482" y="2911863"/>
                </a:lnTo>
                <a:lnTo>
                  <a:pt x="1224929" y="2905038"/>
                </a:lnTo>
                <a:lnTo>
                  <a:pt x="1178863" y="2896763"/>
                </a:lnTo>
                <a:lnTo>
                  <a:pt x="1133308" y="2887061"/>
                </a:lnTo>
                <a:lnTo>
                  <a:pt x="1088289" y="2875956"/>
                </a:lnTo>
                <a:lnTo>
                  <a:pt x="1043830" y="2863473"/>
                </a:lnTo>
                <a:lnTo>
                  <a:pt x="999954" y="2849636"/>
                </a:lnTo>
                <a:lnTo>
                  <a:pt x="956686" y="2834469"/>
                </a:lnTo>
                <a:lnTo>
                  <a:pt x="914050" y="2817995"/>
                </a:lnTo>
                <a:lnTo>
                  <a:pt x="872070" y="2800240"/>
                </a:lnTo>
                <a:lnTo>
                  <a:pt x="830770" y="2781226"/>
                </a:lnTo>
                <a:lnTo>
                  <a:pt x="790174" y="2760979"/>
                </a:lnTo>
                <a:lnTo>
                  <a:pt x="750306" y="2739522"/>
                </a:lnTo>
                <a:lnTo>
                  <a:pt x="711190" y="2716879"/>
                </a:lnTo>
                <a:lnTo>
                  <a:pt x="672851" y="2693074"/>
                </a:lnTo>
                <a:lnTo>
                  <a:pt x="635312" y="2668132"/>
                </a:lnTo>
                <a:lnTo>
                  <a:pt x="598597" y="2642076"/>
                </a:lnTo>
                <a:lnTo>
                  <a:pt x="562731" y="2614931"/>
                </a:lnTo>
                <a:lnTo>
                  <a:pt x="527738" y="2586721"/>
                </a:lnTo>
                <a:lnTo>
                  <a:pt x="493641" y="2557469"/>
                </a:lnTo>
                <a:lnTo>
                  <a:pt x="460466" y="2527201"/>
                </a:lnTo>
                <a:lnTo>
                  <a:pt x="428235" y="2495939"/>
                </a:lnTo>
                <a:lnTo>
                  <a:pt x="396973" y="2463708"/>
                </a:lnTo>
                <a:lnTo>
                  <a:pt x="366704" y="2430532"/>
                </a:lnTo>
                <a:lnTo>
                  <a:pt x="337453" y="2396436"/>
                </a:lnTo>
                <a:lnTo>
                  <a:pt x="309243" y="2361443"/>
                </a:lnTo>
                <a:lnTo>
                  <a:pt x="282098" y="2325577"/>
                </a:lnTo>
                <a:lnTo>
                  <a:pt x="256042" y="2288862"/>
                </a:lnTo>
                <a:lnTo>
                  <a:pt x="231100" y="2251323"/>
                </a:lnTo>
                <a:lnTo>
                  <a:pt x="207295" y="2212984"/>
                </a:lnTo>
                <a:lnTo>
                  <a:pt x="184652" y="2173868"/>
                </a:lnTo>
                <a:lnTo>
                  <a:pt x="163195" y="2134000"/>
                </a:lnTo>
                <a:lnTo>
                  <a:pt x="142948" y="2093404"/>
                </a:lnTo>
                <a:lnTo>
                  <a:pt x="123934" y="2052104"/>
                </a:lnTo>
                <a:lnTo>
                  <a:pt x="106179" y="2010124"/>
                </a:lnTo>
                <a:lnTo>
                  <a:pt x="89705" y="1967488"/>
                </a:lnTo>
                <a:lnTo>
                  <a:pt x="74538" y="1924220"/>
                </a:lnTo>
                <a:lnTo>
                  <a:pt x="60701" y="1880344"/>
                </a:lnTo>
                <a:lnTo>
                  <a:pt x="48218" y="1835884"/>
                </a:lnTo>
                <a:lnTo>
                  <a:pt x="37113" y="1790865"/>
                </a:lnTo>
                <a:lnTo>
                  <a:pt x="27411" y="1745311"/>
                </a:lnTo>
                <a:lnTo>
                  <a:pt x="19136" y="1699245"/>
                </a:lnTo>
                <a:lnTo>
                  <a:pt x="12311" y="1652692"/>
                </a:lnTo>
                <a:lnTo>
                  <a:pt x="6961" y="1605675"/>
                </a:lnTo>
                <a:lnTo>
                  <a:pt x="3109" y="1558220"/>
                </a:lnTo>
                <a:lnTo>
                  <a:pt x="781" y="1510349"/>
                </a:lnTo>
                <a:lnTo>
                  <a:pt x="0" y="1462087"/>
                </a:lnTo>
                <a:lnTo>
                  <a:pt x="781" y="1413825"/>
                </a:lnTo>
                <a:lnTo>
                  <a:pt x="3109" y="1365954"/>
                </a:lnTo>
                <a:lnTo>
                  <a:pt x="6961" y="1318499"/>
                </a:lnTo>
                <a:lnTo>
                  <a:pt x="12311" y="1271482"/>
                </a:lnTo>
                <a:lnTo>
                  <a:pt x="19136" y="1224929"/>
                </a:lnTo>
                <a:lnTo>
                  <a:pt x="27411" y="1178863"/>
                </a:lnTo>
                <a:lnTo>
                  <a:pt x="37113" y="1133308"/>
                </a:lnTo>
                <a:lnTo>
                  <a:pt x="48218" y="1088289"/>
                </a:lnTo>
                <a:lnTo>
                  <a:pt x="60701" y="1043830"/>
                </a:lnTo>
                <a:lnTo>
                  <a:pt x="74538" y="999954"/>
                </a:lnTo>
                <a:lnTo>
                  <a:pt x="89705" y="956686"/>
                </a:lnTo>
                <a:lnTo>
                  <a:pt x="106179" y="914050"/>
                </a:lnTo>
                <a:lnTo>
                  <a:pt x="123934" y="872070"/>
                </a:lnTo>
                <a:lnTo>
                  <a:pt x="142948" y="830770"/>
                </a:lnTo>
                <a:lnTo>
                  <a:pt x="163195" y="790174"/>
                </a:lnTo>
                <a:lnTo>
                  <a:pt x="184652" y="750306"/>
                </a:lnTo>
                <a:lnTo>
                  <a:pt x="207295" y="711190"/>
                </a:lnTo>
                <a:lnTo>
                  <a:pt x="231100" y="672851"/>
                </a:lnTo>
                <a:lnTo>
                  <a:pt x="256042" y="635312"/>
                </a:lnTo>
                <a:lnTo>
                  <a:pt x="282098" y="598597"/>
                </a:lnTo>
                <a:lnTo>
                  <a:pt x="309243" y="562731"/>
                </a:lnTo>
                <a:lnTo>
                  <a:pt x="337453" y="527738"/>
                </a:lnTo>
                <a:lnTo>
                  <a:pt x="366704" y="493641"/>
                </a:lnTo>
                <a:lnTo>
                  <a:pt x="396973" y="460466"/>
                </a:lnTo>
                <a:lnTo>
                  <a:pt x="428235" y="428235"/>
                </a:lnTo>
                <a:lnTo>
                  <a:pt x="460466" y="396973"/>
                </a:lnTo>
                <a:lnTo>
                  <a:pt x="493641" y="366704"/>
                </a:lnTo>
                <a:lnTo>
                  <a:pt x="527738" y="337453"/>
                </a:lnTo>
                <a:lnTo>
                  <a:pt x="562731" y="309243"/>
                </a:lnTo>
                <a:lnTo>
                  <a:pt x="598597" y="282098"/>
                </a:lnTo>
                <a:lnTo>
                  <a:pt x="635312" y="256042"/>
                </a:lnTo>
                <a:lnTo>
                  <a:pt x="672851" y="231100"/>
                </a:lnTo>
                <a:lnTo>
                  <a:pt x="711190" y="207295"/>
                </a:lnTo>
                <a:lnTo>
                  <a:pt x="750306" y="184652"/>
                </a:lnTo>
                <a:lnTo>
                  <a:pt x="790174" y="163195"/>
                </a:lnTo>
                <a:lnTo>
                  <a:pt x="830770" y="142948"/>
                </a:lnTo>
                <a:lnTo>
                  <a:pt x="872070" y="123934"/>
                </a:lnTo>
                <a:lnTo>
                  <a:pt x="914050" y="106179"/>
                </a:lnTo>
                <a:lnTo>
                  <a:pt x="956686" y="89705"/>
                </a:lnTo>
                <a:lnTo>
                  <a:pt x="999954" y="74538"/>
                </a:lnTo>
                <a:lnTo>
                  <a:pt x="1043830" y="60701"/>
                </a:lnTo>
                <a:lnTo>
                  <a:pt x="1088289" y="48218"/>
                </a:lnTo>
                <a:lnTo>
                  <a:pt x="1133308" y="37113"/>
                </a:lnTo>
                <a:lnTo>
                  <a:pt x="1178863" y="27411"/>
                </a:lnTo>
                <a:lnTo>
                  <a:pt x="1224929" y="19136"/>
                </a:lnTo>
                <a:lnTo>
                  <a:pt x="1271482" y="12311"/>
                </a:lnTo>
                <a:lnTo>
                  <a:pt x="1318499" y="6961"/>
                </a:lnTo>
                <a:lnTo>
                  <a:pt x="1365954" y="3109"/>
                </a:lnTo>
                <a:lnTo>
                  <a:pt x="1413825" y="781"/>
                </a:lnTo>
                <a:lnTo>
                  <a:pt x="1462087" y="0"/>
                </a:lnTo>
                <a:lnTo>
                  <a:pt x="1510349" y="781"/>
                </a:lnTo>
                <a:lnTo>
                  <a:pt x="1558220" y="3109"/>
                </a:lnTo>
                <a:lnTo>
                  <a:pt x="1605675" y="6961"/>
                </a:lnTo>
                <a:lnTo>
                  <a:pt x="1652692" y="12311"/>
                </a:lnTo>
                <a:lnTo>
                  <a:pt x="1699245" y="19136"/>
                </a:lnTo>
                <a:lnTo>
                  <a:pt x="1745311" y="27411"/>
                </a:lnTo>
                <a:lnTo>
                  <a:pt x="1790865" y="37113"/>
                </a:lnTo>
                <a:lnTo>
                  <a:pt x="1835884" y="48218"/>
                </a:lnTo>
                <a:lnTo>
                  <a:pt x="1880344" y="60701"/>
                </a:lnTo>
                <a:lnTo>
                  <a:pt x="1924220" y="74538"/>
                </a:lnTo>
                <a:lnTo>
                  <a:pt x="1967488" y="89705"/>
                </a:lnTo>
                <a:lnTo>
                  <a:pt x="2010124" y="106179"/>
                </a:lnTo>
                <a:lnTo>
                  <a:pt x="2052104" y="123934"/>
                </a:lnTo>
                <a:lnTo>
                  <a:pt x="2093404" y="142948"/>
                </a:lnTo>
                <a:lnTo>
                  <a:pt x="2134000" y="163195"/>
                </a:lnTo>
                <a:lnTo>
                  <a:pt x="2173868" y="184652"/>
                </a:lnTo>
                <a:lnTo>
                  <a:pt x="2212984" y="207295"/>
                </a:lnTo>
                <a:lnTo>
                  <a:pt x="2251323" y="231100"/>
                </a:lnTo>
                <a:lnTo>
                  <a:pt x="2288862" y="256042"/>
                </a:lnTo>
                <a:lnTo>
                  <a:pt x="2325577" y="282098"/>
                </a:lnTo>
                <a:lnTo>
                  <a:pt x="2361443" y="309243"/>
                </a:lnTo>
                <a:lnTo>
                  <a:pt x="2396436" y="337453"/>
                </a:lnTo>
                <a:lnTo>
                  <a:pt x="2430532" y="366704"/>
                </a:lnTo>
                <a:lnTo>
                  <a:pt x="2463708" y="396973"/>
                </a:lnTo>
                <a:lnTo>
                  <a:pt x="2495939" y="428235"/>
                </a:lnTo>
                <a:lnTo>
                  <a:pt x="2527201" y="460466"/>
                </a:lnTo>
                <a:lnTo>
                  <a:pt x="2557469" y="493641"/>
                </a:lnTo>
                <a:lnTo>
                  <a:pt x="2586721" y="527738"/>
                </a:lnTo>
                <a:lnTo>
                  <a:pt x="2614931" y="562731"/>
                </a:lnTo>
                <a:lnTo>
                  <a:pt x="2642076" y="598597"/>
                </a:lnTo>
                <a:lnTo>
                  <a:pt x="2668132" y="635312"/>
                </a:lnTo>
                <a:lnTo>
                  <a:pt x="2693074" y="672851"/>
                </a:lnTo>
                <a:lnTo>
                  <a:pt x="2716879" y="711190"/>
                </a:lnTo>
                <a:lnTo>
                  <a:pt x="2739522" y="750306"/>
                </a:lnTo>
                <a:lnTo>
                  <a:pt x="2760979" y="790174"/>
                </a:lnTo>
                <a:lnTo>
                  <a:pt x="2781226" y="830770"/>
                </a:lnTo>
                <a:lnTo>
                  <a:pt x="2800240" y="872070"/>
                </a:lnTo>
                <a:lnTo>
                  <a:pt x="2817995" y="914050"/>
                </a:lnTo>
                <a:lnTo>
                  <a:pt x="2834469" y="956686"/>
                </a:lnTo>
                <a:lnTo>
                  <a:pt x="2849636" y="999954"/>
                </a:lnTo>
                <a:lnTo>
                  <a:pt x="2863473" y="1043830"/>
                </a:lnTo>
                <a:lnTo>
                  <a:pt x="2875956" y="1088289"/>
                </a:lnTo>
                <a:lnTo>
                  <a:pt x="2887061" y="1133308"/>
                </a:lnTo>
                <a:lnTo>
                  <a:pt x="2896763" y="1178863"/>
                </a:lnTo>
                <a:lnTo>
                  <a:pt x="2905038" y="1224929"/>
                </a:lnTo>
                <a:lnTo>
                  <a:pt x="2911863" y="1271482"/>
                </a:lnTo>
                <a:lnTo>
                  <a:pt x="2917213" y="1318499"/>
                </a:lnTo>
                <a:lnTo>
                  <a:pt x="2921064" y="1365954"/>
                </a:lnTo>
                <a:lnTo>
                  <a:pt x="2923393" y="1413825"/>
                </a:lnTo>
                <a:lnTo>
                  <a:pt x="2924174" y="1462087"/>
                </a:lnTo>
                <a:lnTo>
                  <a:pt x="2923393" y="1510349"/>
                </a:lnTo>
                <a:lnTo>
                  <a:pt x="2921064" y="1558220"/>
                </a:lnTo>
                <a:lnTo>
                  <a:pt x="2917213" y="1605675"/>
                </a:lnTo>
                <a:lnTo>
                  <a:pt x="2911863" y="1652692"/>
                </a:lnTo>
                <a:lnTo>
                  <a:pt x="2905038" y="1699245"/>
                </a:lnTo>
                <a:lnTo>
                  <a:pt x="2896763" y="1745311"/>
                </a:lnTo>
                <a:lnTo>
                  <a:pt x="2887061" y="1790865"/>
                </a:lnTo>
                <a:lnTo>
                  <a:pt x="2875956" y="1835884"/>
                </a:lnTo>
                <a:lnTo>
                  <a:pt x="2863473" y="1880344"/>
                </a:lnTo>
                <a:lnTo>
                  <a:pt x="2849636" y="1924220"/>
                </a:lnTo>
                <a:lnTo>
                  <a:pt x="2834469" y="1967488"/>
                </a:lnTo>
                <a:lnTo>
                  <a:pt x="2817995" y="2010124"/>
                </a:lnTo>
                <a:lnTo>
                  <a:pt x="2800240" y="2052104"/>
                </a:lnTo>
                <a:lnTo>
                  <a:pt x="2781226" y="2093404"/>
                </a:lnTo>
                <a:lnTo>
                  <a:pt x="2760979" y="2134000"/>
                </a:lnTo>
                <a:lnTo>
                  <a:pt x="2739522" y="2173868"/>
                </a:lnTo>
                <a:lnTo>
                  <a:pt x="2716879" y="2212984"/>
                </a:lnTo>
                <a:lnTo>
                  <a:pt x="2693074" y="2251323"/>
                </a:lnTo>
                <a:lnTo>
                  <a:pt x="2668132" y="2288862"/>
                </a:lnTo>
                <a:lnTo>
                  <a:pt x="2642076" y="2325577"/>
                </a:lnTo>
                <a:lnTo>
                  <a:pt x="2614931" y="2361443"/>
                </a:lnTo>
                <a:lnTo>
                  <a:pt x="2586721" y="2396436"/>
                </a:lnTo>
                <a:lnTo>
                  <a:pt x="2557469" y="2430532"/>
                </a:lnTo>
                <a:lnTo>
                  <a:pt x="2527201" y="2463708"/>
                </a:lnTo>
                <a:lnTo>
                  <a:pt x="2495939" y="2495939"/>
                </a:lnTo>
                <a:lnTo>
                  <a:pt x="2463708" y="2527201"/>
                </a:lnTo>
                <a:lnTo>
                  <a:pt x="2430532" y="2557469"/>
                </a:lnTo>
                <a:lnTo>
                  <a:pt x="2396436" y="2586721"/>
                </a:lnTo>
                <a:lnTo>
                  <a:pt x="2361443" y="2614931"/>
                </a:lnTo>
                <a:lnTo>
                  <a:pt x="2325577" y="2642076"/>
                </a:lnTo>
                <a:lnTo>
                  <a:pt x="2288862" y="2668132"/>
                </a:lnTo>
                <a:lnTo>
                  <a:pt x="2251323" y="2693074"/>
                </a:lnTo>
                <a:lnTo>
                  <a:pt x="2212984" y="2716879"/>
                </a:lnTo>
                <a:lnTo>
                  <a:pt x="2173868" y="2739522"/>
                </a:lnTo>
                <a:lnTo>
                  <a:pt x="2134000" y="2760979"/>
                </a:lnTo>
                <a:lnTo>
                  <a:pt x="2093404" y="2781226"/>
                </a:lnTo>
                <a:lnTo>
                  <a:pt x="2052104" y="2800240"/>
                </a:lnTo>
                <a:lnTo>
                  <a:pt x="2010124" y="2817995"/>
                </a:lnTo>
                <a:lnTo>
                  <a:pt x="1967488" y="2834469"/>
                </a:lnTo>
                <a:lnTo>
                  <a:pt x="1924220" y="2849636"/>
                </a:lnTo>
                <a:lnTo>
                  <a:pt x="1880344" y="2863473"/>
                </a:lnTo>
                <a:lnTo>
                  <a:pt x="1835884" y="2875956"/>
                </a:lnTo>
                <a:lnTo>
                  <a:pt x="1790865" y="2887061"/>
                </a:lnTo>
                <a:lnTo>
                  <a:pt x="1745311" y="2896763"/>
                </a:lnTo>
                <a:lnTo>
                  <a:pt x="1699245" y="2905038"/>
                </a:lnTo>
                <a:lnTo>
                  <a:pt x="1652692" y="2911863"/>
                </a:lnTo>
                <a:lnTo>
                  <a:pt x="1605675" y="2917213"/>
                </a:lnTo>
                <a:lnTo>
                  <a:pt x="1558220" y="2921064"/>
                </a:lnTo>
                <a:lnTo>
                  <a:pt x="1510349" y="2923393"/>
                </a:lnTo>
                <a:lnTo>
                  <a:pt x="1462087" y="2924174"/>
                </a:lnTo>
                <a:close/>
              </a:path>
            </a:pathLst>
          </a:custGeom>
          <a:solidFill>
            <a:srgbClr val="B0C7E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6"/>
                </a:moveTo>
                <a:lnTo>
                  <a:pt x="323155" y="0"/>
                </a:lnTo>
                <a:lnTo>
                  <a:pt x="387539" y="0"/>
                </a:lnTo>
                <a:lnTo>
                  <a:pt x="430462" y="107306"/>
                </a:lnTo>
                <a:close/>
              </a:path>
              <a:path w="4454525" h="4323715">
                <a:moveTo>
                  <a:pt x="938366" y="6890"/>
                </a:moveTo>
                <a:lnTo>
                  <a:pt x="938366" y="0"/>
                </a:lnTo>
                <a:lnTo>
                  <a:pt x="941316" y="0"/>
                </a:lnTo>
                <a:lnTo>
                  <a:pt x="938366" y="6890"/>
                </a:lnTo>
                <a:close/>
              </a:path>
              <a:path w="4454525" h="4323715">
                <a:moveTo>
                  <a:pt x="1204689" y="75289"/>
                </a:moveTo>
                <a:lnTo>
                  <a:pt x="1236944" y="0"/>
                </a:lnTo>
                <a:lnTo>
                  <a:pt x="1279979" y="0"/>
                </a:lnTo>
                <a:lnTo>
                  <a:pt x="1204689" y="75289"/>
                </a:lnTo>
                <a:close/>
              </a:path>
              <a:path w="4454525" h="4323715">
                <a:moveTo>
                  <a:pt x="1364773" y="299407"/>
                </a:moveTo>
                <a:lnTo>
                  <a:pt x="1664181" y="0"/>
                </a:lnTo>
                <a:lnTo>
                  <a:pt x="1706227" y="0"/>
                </a:lnTo>
                <a:lnTo>
                  <a:pt x="1487020" y="219365"/>
                </a:lnTo>
                <a:lnTo>
                  <a:pt x="1564879" y="219365"/>
                </a:lnTo>
                <a:lnTo>
                  <a:pt x="1364773" y="299407"/>
                </a:lnTo>
                <a:close/>
              </a:path>
              <a:path w="4454525" h="4323715">
                <a:moveTo>
                  <a:pt x="1564879" y="219365"/>
                </a:moveTo>
                <a:lnTo>
                  <a:pt x="1487020" y="219365"/>
                </a:lnTo>
                <a:lnTo>
                  <a:pt x="2035585" y="0"/>
                </a:lnTo>
                <a:lnTo>
                  <a:pt x="2113293" y="0"/>
                </a:lnTo>
                <a:lnTo>
                  <a:pt x="1564879" y="219365"/>
                </a:lnTo>
                <a:close/>
              </a:path>
              <a:path w="4454525" h="4323715">
                <a:moveTo>
                  <a:pt x="4111132" y="2223332"/>
                </a:moveTo>
                <a:lnTo>
                  <a:pt x="4080388" y="2223332"/>
                </a:lnTo>
                <a:lnTo>
                  <a:pt x="4188082" y="1973018"/>
                </a:lnTo>
                <a:lnTo>
                  <a:pt x="1465190" y="807312"/>
                </a:lnTo>
                <a:lnTo>
                  <a:pt x="4425298" y="807312"/>
                </a:lnTo>
                <a:lnTo>
                  <a:pt x="4425298" y="535168"/>
                </a:lnTo>
                <a:lnTo>
                  <a:pt x="1505938" y="535168"/>
                </a:lnTo>
                <a:lnTo>
                  <a:pt x="2843501" y="0"/>
                </a:lnTo>
                <a:lnTo>
                  <a:pt x="2923903" y="0"/>
                </a:lnTo>
                <a:lnTo>
                  <a:pt x="1658747" y="506062"/>
                </a:lnTo>
                <a:lnTo>
                  <a:pt x="4454404" y="506062"/>
                </a:lnTo>
                <a:lnTo>
                  <a:pt x="4454404" y="836418"/>
                </a:lnTo>
                <a:lnTo>
                  <a:pt x="1604900" y="836418"/>
                </a:lnTo>
                <a:lnTo>
                  <a:pt x="4224465" y="1958465"/>
                </a:lnTo>
                <a:lnTo>
                  <a:pt x="4111132" y="2223332"/>
                </a:lnTo>
                <a:close/>
              </a:path>
              <a:path w="4454525" h="4323715">
                <a:moveTo>
                  <a:pt x="121935" y="182982"/>
                </a:moveTo>
                <a:lnTo>
                  <a:pt x="78276" y="182982"/>
                </a:lnTo>
                <a:lnTo>
                  <a:pt x="0" y="104591"/>
                </a:lnTo>
                <a:lnTo>
                  <a:pt x="0" y="61046"/>
                </a:lnTo>
                <a:lnTo>
                  <a:pt x="121935" y="182982"/>
                </a:lnTo>
                <a:close/>
              </a:path>
              <a:path w="4454525" h="4323715">
                <a:moveTo>
                  <a:pt x="206344" y="267391"/>
                </a:moveTo>
                <a:lnTo>
                  <a:pt x="0" y="178989"/>
                </a:lnTo>
                <a:lnTo>
                  <a:pt x="0" y="149435"/>
                </a:lnTo>
                <a:lnTo>
                  <a:pt x="78276" y="182982"/>
                </a:lnTo>
                <a:lnTo>
                  <a:pt x="121935" y="182982"/>
                </a:lnTo>
                <a:lnTo>
                  <a:pt x="206344" y="267391"/>
                </a:lnTo>
                <a:close/>
              </a:path>
              <a:path w="4454525" h="4323715">
                <a:moveTo>
                  <a:pt x="139399" y="533713"/>
                </a:moveTo>
                <a:lnTo>
                  <a:pt x="0" y="533713"/>
                </a:lnTo>
                <a:lnTo>
                  <a:pt x="0" y="474034"/>
                </a:lnTo>
                <a:lnTo>
                  <a:pt x="139399" y="533713"/>
                </a:lnTo>
                <a:close/>
              </a:path>
              <a:path w="4454525" h="4323715">
                <a:moveTo>
                  <a:pt x="0" y="844746"/>
                </a:moveTo>
                <a:lnTo>
                  <a:pt x="0" y="805857"/>
                </a:lnTo>
                <a:lnTo>
                  <a:pt x="97195" y="805857"/>
                </a:lnTo>
                <a:lnTo>
                  <a:pt x="0" y="844746"/>
                </a:lnTo>
                <a:close/>
              </a:path>
              <a:path w="4454525" h="4323715">
                <a:moveTo>
                  <a:pt x="0" y="1168182"/>
                </a:moveTo>
                <a:lnTo>
                  <a:pt x="0" y="1136961"/>
                </a:lnTo>
                <a:lnTo>
                  <a:pt x="238360" y="1041617"/>
                </a:lnTo>
                <a:lnTo>
                  <a:pt x="158318" y="1121660"/>
                </a:lnTo>
                <a:lnTo>
                  <a:pt x="116114" y="1121660"/>
                </a:lnTo>
                <a:lnTo>
                  <a:pt x="0" y="1168182"/>
                </a:lnTo>
                <a:close/>
              </a:path>
              <a:path w="4454525" h="4323715">
                <a:moveTo>
                  <a:pt x="3310528" y="3327915"/>
                </a:moveTo>
                <a:lnTo>
                  <a:pt x="3268323" y="3327915"/>
                </a:lnTo>
                <a:lnTo>
                  <a:pt x="3460425" y="3135813"/>
                </a:lnTo>
                <a:lnTo>
                  <a:pt x="1396790" y="1073634"/>
                </a:lnTo>
                <a:lnTo>
                  <a:pt x="1597210" y="1159498"/>
                </a:lnTo>
                <a:lnTo>
                  <a:pt x="1523403" y="1159498"/>
                </a:lnTo>
                <a:lnTo>
                  <a:pt x="3501174" y="3137269"/>
                </a:lnTo>
                <a:lnTo>
                  <a:pt x="3310528" y="3327915"/>
                </a:lnTo>
                <a:close/>
              </a:path>
              <a:path w="4454525" h="4323715">
                <a:moveTo>
                  <a:pt x="0" y="1279978"/>
                </a:moveTo>
                <a:lnTo>
                  <a:pt x="0" y="1237858"/>
                </a:lnTo>
                <a:lnTo>
                  <a:pt x="116114" y="1121660"/>
                </a:lnTo>
                <a:lnTo>
                  <a:pt x="158318" y="1121660"/>
                </a:lnTo>
                <a:lnTo>
                  <a:pt x="0" y="1279978"/>
                </a:lnTo>
                <a:close/>
              </a:path>
              <a:path w="4454525" h="4323715">
                <a:moveTo>
                  <a:pt x="4094942" y="2261170"/>
                </a:moveTo>
                <a:lnTo>
                  <a:pt x="1523403" y="1159498"/>
                </a:lnTo>
                <a:lnTo>
                  <a:pt x="1597210" y="1159498"/>
                </a:lnTo>
                <a:lnTo>
                  <a:pt x="4080388" y="2223332"/>
                </a:lnTo>
                <a:lnTo>
                  <a:pt x="4111132" y="2223332"/>
                </a:lnTo>
                <a:lnTo>
                  <a:pt x="4094942" y="2261170"/>
                </a:lnTo>
                <a:close/>
              </a:path>
              <a:path w="4454525" h="4323715">
                <a:moveTo>
                  <a:pt x="2103347" y="4084678"/>
                </a:moveTo>
                <a:lnTo>
                  <a:pt x="2022575" y="4084678"/>
                </a:lnTo>
                <a:lnTo>
                  <a:pt x="2274344" y="3984261"/>
                </a:lnTo>
                <a:lnTo>
                  <a:pt x="1174127" y="1233719"/>
                </a:lnTo>
                <a:lnTo>
                  <a:pt x="1296374" y="1355965"/>
                </a:lnTo>
                <a:lnTo>
                  <a:pt x="1252714" y="1355965"/>
                </a:lnTo>
                <a:lnTo>
                  <a:pt x="2310727" y="4001726"/>
                </a:lnTo>
                <a:lnTo>
                  <a:pt x="2103347" y="4084678"/>
                </a:lnTo>
                <a:close/>
              </a:path>
              <a:path w="4454525" h="4323715">
                <a:moveTo>
                  <a:pt x="0" y="1706155"/>
                </a:moveTo>
                <a:lnTo>
                  <a:pt x="0" y="1664181"/>
                </a:lnTo>
                <a:lnTo>
                  <a:pt x="398445" y="1265736"/>
                </a:lnTo>
                <a:lnTo>
                  <a:pt x="343579" y="1393803"/>
                </a:lnTo>
                <a:lnTo>
                  <a:pt x="312581" y="1393803"/>
                </a:lnTo>
                <a:lnTo>
                  <a:pt x="0" y="1706155"/>
                </a:lnTo>
                <a:close/>
              </a:path>
              <a:path w="4454525" h="4323715">
                <a:moveTo>
                  <a:pt x="0" y="2957880"/>
                </a:moveTo>
                <a:lnTo>
                  <a:pt x="0" y="2885465"/>
                </a:lnTo>
                <a:lnTo>
                  <a:pt x="664767" y="1332680"/>
                </a:lnTo>
                <a:lnTo>
                  <a:pt x="664767" y="1473846"/>
                </a:lnTo>
                <a:lnTo>
                  <a:pt x="635661" y="1473846"/>
                </a:lnTo>
                <a:lnTo>
                  <a:pt x="0" y="2957880"/>
                </a:lnTo>
                <a:close/>
              </a:path>
              <a:path w="4454525" h="4323715">
                <a:moveTo>
                  <a:pt x="3268324" y="3370119"/>
                </a:moveTo>
                <a:lnTo>
                  <a:pt x="1252714" y="1355965"/>
                </a:lnTo>
                <a:lnTo>
                  <a:pt x="1296374" y="1355965"/>
                </a:lnTo>
                <a:lnTo>
                  <a:pt x="3268323" y="3327915"/>
                </a:lnTo>
                <a:lnTo>
                  <a:pt x="3310528" y="3327915"/>
                </a:lnTo>
                <a:lnTo>
                  <a:pt x="3268324" y="3370119"/>
                </a:lnTo>
                <a:close/>
              </a:path>
              <a:path w="4454525" h="4323715">
                <a:moveTo>
                  <a:pt x="966018" y="4294244"/>
                </a:moveTo>
                <a:lnTo>
                  <a:pt x="938366" y="4294244"/>
                </a:lnTo>
                <a:lnTo>
                  <a:pt x="938366" y="1374884"/>
                </a:lnTo>
                <a:lnTo>
                  <a:pt x="999506" y="1527692"/>
                </a:lnTo>
                <a:lnTo>
                  <a:pt x="966018" y="1527692"/>
                </a:lnTo>
                <a:lnTo>
                  <a:pt x="966018" y="4294244"/>
                </a:lnTo>
                <a:close/>
              </a:path>
              <a:path w="4454525" h="4323715">
                <a:moveTo>
                  <a:pt x="0" y="2195778"/>
                </a:moveTo>
                <a:lnTo>
                  <a:pt x="0" y="2123023"/>
                </a:lnTo>
                <a:lnTo>
                  <a:pt x="312581" y="1393803"/>
                </a:lnTo>
                <a:lnTo>
                  <a:pt x="343579" y="1393803"/>
                </a:lnTo>
                <a:lnTo>
                  <a:pt x="0" y="2195778"/>
                </a:lnTo>
                <a:close/>
              </a:path>
              <a:path w="4454525" h="4323715">
                <a:moveTo>
                  <a:pt x="966018" y="4323350"/>
                </a:moveTo>
                <a:lnTo>
                  <a:pt x="635661" y="4323350"/>
                </a:lnTo>
                <a:lnTo>
                  <a:pt x="635661" y="1473846"/>
                </a:lnTo>
                <a:lnTo>
                  <a:pt x="664767" y="1473846"/>
                </a:lnTo>
                <a:lnTo>
                  <a:pt x="664767" y="4294244"/>
                </a:lnTo>
                <a:lnTo>
                  <a:pt x="966018" y="4294244"/>
                </a:lnTo>
                <a:lnTo>
                  <a:pt x="966018" y="4323350"/>
                </a:lnTo>
                <a:close/>
              </a:path>
              <a:path w="4454525" h="4323715">
                <a:moveTo>
                  <a:pt x="2005111" y="4123972"/>
                </a:moveTo>
                <a:lnTo>
                  <a:pt x="1999290" y="4110874"/>
                </a:lnTo>
                <a:lnTo>
                  <a:pt x="966018" y="1527692"/>
                </a:lnTo>
                <a:lnTo>
                  <a:pt x="999506" y="1527692"/>
                </a:lnTo>
                <a:lnTo>
                  <a:pt x="2022575" y="4084678"/>
                </a:lnTo>
                <a:lnTo>
                  <a:pt x="2103347" y="4084678"/>
                </a:lnTo>
                <a:lnTo>
                  <a:pt x="2005111" y="412397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32339" y="5938610"/>
            <a:ext cx="4855845" cy="4348480"/>
          </a:xfrm>
          <a:custGeom>
            <a:avLst/>
            <a:gdLst/>
            <a:ahLst/>
            <a:cxnLst/>
            <a:rect l="l" t="t" r="r" b="b"/>
            <a:pathLst>
              <a:path w="4855844" h="4348480">
                <a:moveTo>
                  <a:pt x="3517492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2" y="29106"/>
                </a:lnTo>
                <a:lnTo>
                  <a:pt x="3517492" y="2797112"/>
                </a:lnTo>
                <a:close/>
              </a:path>
              <a:path w="4855844" h="434848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855844" h="4348480">
                <a:moveTo>
                  <a:pt x="3232833" y="2967384"/>
                </a:moveTo>
                <a:lnTo>
                  <a:pt x="3201689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4" y="339087"/>
                </a:lnTo>
                <a:lnTo>
                  <a:pt x="3232833" y="2967384"/>
                </a:lnTo>
                <a:close/>
              </a:path>
              <a:path w="4855844" h="4348480">
                <a:moveTo>
                  <a:pt x="3517492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2" y="2797112"/>
                </a:lnTo>
                <a:lnTo>
                  <a:pt x="3517492" y="2948465"/>
                </a:lnTo>
                <a:close/>
              </a:path>
              <a:path w="4855844" h="4348480">
                <a:moveTo>
                  <a:pt x="3849448" y="2849504"/>
                </a:moveTo>
                <a:lnTo>
                  <a:pt x="3817287" y="2849504"/>
                </a:lnTo>
                <a:lnTo>
                  <a:pt x="4855660" y="425287"/>
                </a:lnTo>
                <a:lnTo>
                  <a:pt x="4855660" y="499164"/>
                </a:lnTo>
                <a:lnTo>
                  <a:pt x="3849448" y="2849504"/>
                </a:lnTo>
                <a:close/>
              </a:path>
              <a:path w="4855844" h="4348480">
                <a:moveTo>
                  <a:pt x="2973205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8" y="1186080"/>
                </a:lnTo>
                <a:lnTo>
                  <a:pt x="2973205" y="3165307"/>
                </a:lnTo>
                <a:close/>
              </a:path>
              <a:path w="4855844" h="4348480">
                <a:moveTo>
                  <a:pt x="3281731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89" y="2967384"/>
                </a:lnTo>
                <a:lnTo>
                  <a:pt x="3232833" y="2967384"/>
                </a:lnTo>
                <a:lnTo>
                  <a:pt x="3281731" y="3089630"/>
                </a:lnTo>
                <a:close/>
              </a:path>
              <a:path w="4855844" h="4348480">
                <a:moveTo>
                  <a:pt x="4055959" y="3057614"/>
                </a:moveTo>
                <a:lnTo>
                  <a:pt x="4855660" y="1190970"/>
                </a:lnTo>
                <a:lnTo>
                  <a:pt x="4855660" y="1260843"/>
                </a:lnTo>
                <a:lnTo>
                  <a:pt x="4140367" y="2929546"/>
                </a:lnTo>
                <a:lnTo>
                  <a:pt x="4184026" y="2929546"/>
                </a:lnTo>
                <a:lnTo>
                  <a:pt x="4055959" y="3057614"/>
                </a:lnTo>
                <a:close/>
              </a:path>
              <a:path w="4855844" h="4348480">
                <a:moveTo>
                  <a:pt x="1548323" y="4348388"/>
                </a:moveTo>
                <a:lnTo>
                  <a:pt x="1472998" y="4348388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3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59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5" y="3516038"/>
                </a:lnTo>
                <a:lnTo>
                  <a:pt x="29105" y="3788181"/>
                </a:lnTo>
                <a:lnTo>
                  <a:pt x="2948465" y="3788181"/>
                </a:lnTo>
                <a:lnTo>
                  <a:pt x="1548323" y="4348388"/>
                </a:lnTo>
                <a:close/>
              </a:path>
              <a:path w="4855844" h="4348480">
                <a:moveTo>
                  <a:pt x="3057613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5" y="3165307"/>
                </a:lnTo>
                <a:lnTo>
                  <a:pt x="3057613" y="3249715"/>
                </a:lnTo>
                <a:close/>
              </a:path>
              <a:path w="4855844" h="4348480">
                <a:moveTo>
                  <a:pt x="4184026" y="2929546"/>
                </a:moveTo>
                <a:lnTo>
                  <a:pt x="4140367" y="2929546"/>
                </a:lnTo>
                <a:lnTo>
                  <a:pt x="4855660" y="2215305"/>
                </a:lnTo>
                <a:lnTo>
                  <a:pt x="4855660" y="2257912"/>
                </a:lnTo>
                <a:lnTo>
                  <a:pt x="4184026" y="2929546"/>
                </a:lnTo>
                <a:close/>
              </a:path>
              <a:path w="4855844" h="4348480">
                <a:moveTo>
                  <a:pt x="4216043" y="3281732"/>
                </a:moveTo>
                <a:lnTo>
                  <a:pt x="4855660" y="2642115"/>
                </a:lnTo>
                <a:lnTo>
                  <a:pt x="4855660" y="2683945"/>
                </a:lnTo>
                <a:lnTo>
                  <a:pt x="4338289" y="3201690"/>
                </a:lnTo>
                <a:lnTo>
                  <a:pt x="4416148" y="3201690"/>
                </a:lnTo>
                <a:lnTo>
                  <a:pt x="4216043" y="3281732"/>
                </a:lnTo>
                <a:close/>
              </a:path>
              <a:path w="4855844" h="4348480">
                <a:moveTo>
                  <a:pt x="4416148" y="3201690"/>
                </a:moveTo>
                <a:lnTo>
                  <a:pt x="4338289" y="3201690"/>
                </a:lnTo>
                <a:lnTo>
                  <a:pt x="4855660" y="2994798"/>
                </a:lnTo>
                <a:lnTo>
                  <a:pt x="4855660" y="3025885"/>
                </a:lnTo>
                <a:lnTo>
                  <a:pt x="4416148" y="3201690"/>
                </a:lnTo>
                <a:close/>
              </a:path>
              <a:path w="4855844" h="4348480">
                <a:moveTo>
                  <a:pt x="4855660" y="3517493"/>
                </a:moveTo>
                <a:lnTo>
                  <a:pt x="4357208" y="3517493"/>
                </a:lnTo>
                <a:lnTo>
                  <a:pt x="4855660" y="3318059"/>
                </a:lnTo>
                <a:lnTo>
                  <a:pt x="4855660" y="3350129"/>
                </a:lnTo>
                <a:lnTo>
                  <a:pt x="4510017" y="3488386"/>
                </a:lnTo>
                <a:lnTo>
                  <a:pt x="4855660" y="3488386"/>
                </a:lnTo>
                <a:lnTo>
                  <a:pt x="4855660" y="3517493"/>
                </a:lnTo>
                <a:close/>
              </a:path>
              <a:path w="4855844" h="4348480">
                <a:moveTo>
                  <a:pt x="4855660" y="4020475"/>
                </a:moveTo>
                <a:lnTo>
                  <a:pt x="4316459" y="3789636"/>
                </a:lnTo>
                <a:lnTo>
                  <a:pt x="4855660" y="3789636"/>
                </a:lnTo>
                <a:lnTo>
                  <a:pt x="4855660" y="3818742"/>
                </a:lnTo>
                <a:lnTo>
                  <a:pt x="4456170" y="3818742"/>
                </a:lnTo>
                <a:lnTo>
                  <a:pt x="4855660" y="3989857"/>
                </a:lnTo>
                <a:lnTo>
                  <a:pt x="4855660" y="4020475"/>
                </a:lnTo>
                <a:close/>
              </a:path>
              <a:path w="4855844" h="4348480">
                <a:moveTo>
                  <a:pt x="2357381" y="4348388"/>
                </a:moveTo>
                <a:lnTo>
                  <a:pt x="2278514" y="4348388"/>
                </a:lnTo>
                <a:lnTo>
                  <a:pt x="3089630" y="4023941"/>
                </a:lnTo>
                <a:lnTo>
                  <a:pt x="3009587" y="4103984"/>
                </a:lnTo>
                <a:lnTo>
                  <a:pt x="2967384" y="4103984"/>
                </a:lnTo>
                <a:lnTo>
                  <a:pt x="2357381" y="4348388"/>
                </a:lnTo>
                <a:close/>
              </a:path>
              <a:path w="4855844" h="4348480">
                <a:moveTo>
                  <a:pt x="4581239" y="4348388"/>
                </a:moveTo>
                <a:lnTo>
                  <a:pt x="4540695" y="4348388"/>
                </a:lnTo>
                <a:lnTo>
                  <a:pt x="4248060" y="4055959"/>
                </a:lnTo>
                <a:lnTo>
                  <a:pt x="4448479" y="4141822"/>
                </a:lnTo>
                <a:lnTo>
                  <a:pt x="4374673" y="4141822"/>
                </a:lnTo>
                <a:lnTo>
                  <a:pt x="4581239" y="4348388"/>
                </a:lnTo>
                <a:close/>
              </a:path>
              <a:path w="4855844" h="4348480">
                <a:moveTo>
                  <a:pt x="2765183" y="4348388"/>
                </a:moveTo>
                <a:lnTo>
                  <a:pt x="2723156" y="4348388"/>
                </a:lnTo>
                <a:lnTo>
                  <a:pt x="2967384" y="4103984"/>
                </a:lnTo>
                <a:lnTo>
                  <a:pt x="3009587" y="4103984"/>
                </a:lnTo>
                <a:lnTo>
                  <a:pt x="2765183" y="4348388"/>
                </a:lnTo>
                <a:close/>
              </a:path>
              <a:path w="4855844" h="4348480">
                <a:moveTo>
                  <a:pt x="4855660" y="4347882"/>
                </a:moveTo>
                <a:lnTo>
                  <a:pt x="4374673" y="4141822"/>
                </a:lnTo>
                <a:lnTo>
                  <a:pt x="4448479" y="4141822"/>
                </a:lnTo>
                <a:lnTo>
                  <a:pt x="4855660" y="4316265"/>
                </a:lnTo>
                <a:lnTo>
                  <a:pt x="4855660" y="4347882"/>
                </a:lnTo>
                <a:close/>
              </a:path>
              <a:path w="4855844" h="4348480">
                <a:moveTo>
                  <a:pt x="4108022" y="4348388"/>
                </a:moveTo>
                <a:lnTo>
                  <a:pt x="4078335" y="4348388"/>
                </a:lnTo>
                <a:lnTo>
                  <a:pt x="4025397" y="4216043"/>
                </a:lnTo>
                <a:lnTo>
                  <a:pt x="4147643" y="4338290"/>
                </a:lnTo>
                <a:lnTo>
                  <a:pt x="4103984" y="4338290"/>
                </a:lnTo>
                <a:lnTo>
                  <a:pt x="4108022" y="4348388"/>
                </a:lnTo>
                <a:close/>
              </a:path>
              <a:path w="4855844" h="4348480">
                <a:moveTo>
                  <a:pt x="3206733" y="4348388"/>
                </a:moveTo>
                <a:lnTo>
                  <a:pt x="3149387" y="4348388"/>
                </a:lnTo>
                <a:lnTo>
                  <a:pt x="3249715" y="4248060"/>
                </a:lnTo>
                <a:lnTo>
                  <a:pt x="3206733" y="4348388"/>
                </a:lnTo>
                <a:close/>
              </a:path>
              <a:path w="4855844" h="4348480">
                <a:moveTo>
                  <a:pt x="3516037" y="4348388"/>
                </a:moveTo>
                <a:lnTo>
                  <a:pt x="3501745" y="4348388"/>
                </a:lnTo>
                <a:lnTo>
                  <a:pt x="3516037" y="4315005"/>
                </a:lnTo>
                <a:lnTo>
                  <a:pt x="3516037" y="4348388"/>
                </a:lnTo>
                <a:close/>
              </a:path>
              <a:path w="4855844" h="4348480">
                <a:moveTo>
                  <a:pt x="4157742" y="4348388"/>
                </a:moveTo>
                <a:lnTo>
                  <a:pt x="4114089" y="4348388"/>
                </a:lnTo>
                <a:lnTo>
                  <a:pt x="4103984" y="4338290"/>
                </a:lnTo>
                <a:lnTo>
                  <a:pt x="4147643" y="4338290"/>
                </a:lnTo>
                <a:lnTo>
                  <a:pt x="4157742" y="434838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5610361"/>
            <a:ext cx="8601075" cy="4676775"/>
            <a:chOff x="0" y="5610361"/>
            <a:chExt cx="8601075" cy="46767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10361"/>
              <a:ext cx="7273105" cy="46766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57366" y="6277032"/>
              <a:ext cx="6343650" cy="1247775"/>
            </a:xfrm>
            <a:custGeom>
              <a:avLst/>
              <a:gdLst/>
              <a:ahLst/>
              <a:cxnLst/>
              <a:rect l="l" t="t" r="r" b="b"/>
              <a:pathLst>
                <a:path w="6343650" h="1247775">
                  <a:moveTo>
                    <a:pt x="5719167" y="1247775"/>
                  </a:moveTo>
                  <a:lnTo>
                    <a:pt x="624127" y="1247775"/>
                  </a:lnTo>
                  <a:lnTo>
                    <a:pt x="575352" y="1245897"/>
                  </a:lnTo>
                  <a:lnTo>
                    <a:pt x="527604" y="1240359"/>
                  </a:lnTo>
                  <a:lnTo>
                    <a:pt x="481020" y="1231297"/>
                  </a:lnTo>
                  <a:lnTo>
                    <a:pt x="435742" y="1218851"/>
                  </a:lnTo>
                  <a:lnTo>
                    <a:pt x="391906" y="1203160"/>
                  </a:lnTo>
                  <a:lnTo>
                    <a:pt x="349652" y="1184362"/>
                  </a:lnTo>
                  <a:lnTo>
                    <a:pt x="309118" y="1162596"/>
                  </a:lnTo>
                  <a:lnTo>
                    <a:pt x="270444" y="1138000"/>
                  </a:lnTo>
                  <a:lnTo>
                    <a:pt x="233767" y="1110713"/>
                  </a:lnTo>
                  <a:lnTo>
                    <a:pt x="199227" y="1080875"/>
                  </a:lnTo>
                  <a:lnTo>
                    <a:pt x="166963" y="1048623"/>
                  </a:lnTo>
                  <a:lnTo>
                    <a:pt x="137113" y="1014097"/>
                  </a:lnTo>
                  <a:lnTo>
                    <a:pt x="109816" y="977434"/>
                  </a:lnTo>
                  <a:lnTo>
                    <a:pt x="85211" y="938775"/>
                  </a:lnTo>
                  <a:lnTo>
                    <a:pt x="63437" y="898257"/>
                  </a:lnTo>
                  <a:lnTo>
                    <a:pt x="44631" y="856019"/>
                  </a:lnTo>
                  <a:lnTo>
                    <a:pt x="28934" y="812200"/>
                  </a:lnTo>
                  <a:lnTo>
                    <a:pt x="16483" y="766939"/>
                  </a:lnTo>
                  <a:lnTo>
                    <a:pt x="7418" y="720374"/>
                  </a:lnTo>
                  <a:lnTo>
                    <a:pt x="1877" y="672643"/>
                  </a:lnTo>
                  <a:lnTo>
                    <a:pt x="0" y="623887"/>
                  </a:lnTo>
                  <a:lnTo>
                    <a:pt x="1877" y="575131"/>
                  </a:lnTo>
                  <a:lnTo>
                    <a:pt x="7418" y="527400"/>
                  </a:lnTo>
                  <a:lnTo>
                    <a:pt x="16483" y="480835"/>
                  </a:lnTo>
                  <a:lnTo>
                    <a:pt x="28934" y="435574"/>
                  </a:lnTo>
                  <a:lnTo>
                    <a:pt x="44631" y="391755"/>
                  </a:lnTo>
                  <a:lnTo>
                    <a:pt x="63437" y="349517"/>
                  </a:lnTo>
                  <a:lnTo>
                    <a:pt x="85211" y="308999"/>
                  </a:lnTo>
                  <a:lnTo>
                    <a:pt x="109816" y="270340"/>
                  </a:lnTo>
                  <a:lnTo>
                    <a:pt x="137113" y="233677"/>
                  </a:lnTo>
                  <a:lnTo>
                    <a:pt x="166963" y="199151"/>
                  </a:lnTo>
                  <a:lnTo>
                    <a:pt x="199227" y="166899"/>
                  </a:lnTo>
                  <a:lnTo>
                    <a:pt x="233767" y="137061"/>
                  </a:lnTo>
                  <a:lnTo>
                    <a:pt x="270444" y="109774"/>
                  </a:lnTo>
                  <a:lnTo>
                    <a:pt x="309118" y="85178"/>
                  </a:lnTo>
                  <a:lnTo>
                    <a:pt x="349652" y="63412"/>
                  </a:lnTo>
                  <a:lnTo>
                    <a:pt x="391906" y="44614"/>
                  </a:lnTo>
                  <a:lnTo>
                    <a:pt x="435742" y="28923"/>
                  </a:lnTo>
                  <a:lnTo>
                    <a:pt x="481020" y="16477"/>
                  </a:lnTo>
                  <a:lnTo>
                    <a:pt x="527604" y="7415"/>
                  </a:lnTo>
                  <a:lnTo>
                    <a:pt x="575352" y="1877"/>
                  </a:lnTo>
                  <a:lnTo>
                    <a:pt x="624127" y="0"/>
                  </a:lnTo>
                  <a:lnTo>
                    <a:pt x="5719167" y="0"/>
                  </a:lnTo>
                  <a:lnTo>
                    <a:pt x="5767942" y="1877"/>
                  </a:lnTo>
                  <a:lnTo>
                    <a:pt x="5815690" y="7415"/>
                  </a:lnTo>
                  <a:lnTo>
                    <a:pt x="5862273" y="16477"/>
                  </a:lnTo>
                  <a:lnTo>
                    <a:pt x="5907552" y="28923"/>
                  </a:lnTo>
                  <a:lnTo>
                    <a:pt x="5951388" y="44614"/>
                  </a:lnTo>
                  <a:lnTo>
                    <a:pt x="5993642" y="63412"/>
                  </a:lnTo>
                  <a:lnTo>
                    <a:pt x="6034176" y="85178"/>
                  </a:lnTo>
                  <a:lnTo>
                    <a:pt x="6072850" y="109774"/>
                  </a:lnTo>
                  <a:lnTo>
                    <a:pt x="6109527" y="137061"/>
                  </a:lnTo>
                  <a:lnTo>
                    <a:pt x="6144066" y="166899"/>
                  </a:lnTo>
                  <a:lnTo>
                    <a:pt x="6176331" y="199151"/>
                  </a:lnTo>
                  <a:lnTo>
                    <a:pt x="6206181" y="233677"/>
                  </a:lnTo>
                  <a:lnTo>
                    <a:pt x="6233478" y="270340"/>
                  </a:lnTo>
                  <a:lnTo>
                    <a:pt x="6258083" y="308999"/>
                  </a:lnTo>
                  <a:lnTo>
                    <a:pt x="6279857" y="349517"/>
                  </a:lnTo>
                  <a:lnTo>
                    <a:pt x="6298663" y="391755"/>
                  </a:lnTo>
                  <a:lnTo>
                    <a:pt x="6314360" y="435574"/>
                  </a:lnTo>
                  <a:lnTo>
                    <a:pt x="6326811" y="480835"/>
                  </a:lnTo>
                  <a:lnTo>
                    <a:pt x="6335876" y="527400"/>
                  </a:lnTo>
                  <a:lnTo>
                    <a:pt x="6341417" y="575131"/>
                  </a:lnTo>
                  <a:lnTo>
                    <a:pt x="6343294" y="623887"/>
                  </a:lnTo>
                  <a:lnTo>
                    <a:pt x="6341417" y="672643"/>
                  </a:lnTo>
                  <a:lnTo>
                    <a:pt x="6335876" y="720374"/>
                  </a:lnTo>
                  <a:lnTo>
                    <a:pt x="6326811" y="766939"/>
                  </a:lnTo>
                  <a:lnTo>
                    <a:pt x="6314360" y="812200"/>
                  </a:lnTo>
                  <a:lnTo>
                    <a:pt x="6298663" y="856019"/>
                  </a:lnTo>
                  <a:lnTo>
                    <a:pt x="6279857" y="898257"/>
                  </a:lnTo>
                  <a:lnTo>
                    <a:pt x="6258083" y="938775"/>
                  </a:lnTo>
                  <a:lnTo>
                    <a:pt x="6233478" y="977434"/>
                  </a:lnTo>
                  <a:lnTo>
                    <a:pt x="6206181" y="1014097"/>
                  </a:lnTo>
                  <a:lnTo>
                    <a:pt x="6176331" y="1048623"/>
                  </a:lnTo>
                  <a:lnTo>
                    <a:pt x="6144066" y="1080875"/>
                  </a:lnTo>
                  <a:lnTo>
                    <a:pt x="6109527" y="1110713"/>
                  </a:lnTo>
                  <a:lnTo>
                    <a:pt x="6072850" y="1138000"/>
                  </a:lnTo>
                  <a:lnTo>
                    <a:pt x="6034176" y="1162596"/>
                  </a:lnTo>
                  <a:lnTo>
                    <a:pt x="5993642" y="1184362"/>
                  </a:lnTo>
                  <a:lnTo>
                    <a:pt x="5951388" y="1203160"/>
                  </a:lnTo>
                  <a:lnTo>
                    <a:pt x="5907552" y="1218851"/>
                  </a:lnTo>
                  <a:lnTo>
                    <a:pt x="5862273" y="1231297"/>
                  </a:lnTo>
                  <a:lnTo>
                    <a:pt x="5815690" y="1240359"/>
                  </a:lnTo>
                  <a:lnTo>
                    <a:pt x="5767942" y="1245897"/>
                  </a:lnTo>
                  <a:lnTo>
                    <a:pt x="5719167" y="1247775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771936" y="6667620"/>
            <a:ext cx="531558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b="1">
                <a:solidFill>
                  <a:srgbClr val="CCDEF4"/>
                </a:solidFill>
                <a:latin typeface="Arial"/>
                <a:cs typeface="Arial"/>
              </a:rPr>
              <a:t>M.</a:t>
            </a:r>
            <a:r>
              <a:rPr dirty="0" sz="2600" spc="-25" b="1">
                <a:solidFill>
                  <a:srgbClr val="CCDEF4"/>
                </a:solidFill>
                <a:latin typeface="Arial"/>
                <a:cs typeface="Arial"/>
              </a:rPr>
              <a:t> </a:t>
            </a:r>
            <a:r>
              <a:rPr dirty="0" sz="2600" spc="-90" b="1">
                <a:solidFill>
                  <a:srgbClr val="CCDEF4"/>
                </a:solidFill>
                <a:latin typeface="Arial"/>
                <a:cs typeface="Arial"/>
              </a:rPr>
              <a:t>Fachry</a:t>
            </a:r>
            <a:r>
              <a:rPr dirty="0" sz="2600" spc="-25" b="1">
                <a:solidFill>
                  <a:srgbClr val="CCDEF4"/>
                </a:solidFill>
                <a:latin typeface="Arial"/>
                <a:cs typeface="Arial"/>
              </a:rPr>
              <a:t> </a:t>
            </a:r>
            <a:r>
              <a:rPr dirty="0" sz="2600" spc="75" b="1">
                <a:solidFill>
                  <a:srgbClr val="CCDEF4"/>
                </a:solidFill>
                <a:latin typeface="Arial"/>
                <a:cs typeface="Arial"/>
              </a:rPr>
              <a:t>Dwi</a:t>
            </a:r>
            <a:r>
              <a:rPr dirty="0" sz="2600" spc="-25" b="1">
                <a:solidFill>
                  <a:srgbClr val="CCDEF4"/>
                </a:solidFill>
                <a:latin typeface="Arial"/>
                <a:cs typeface="Arial"/>
              </a:rPr>
              <a:t> </a:t>
            </a:r>
            <a:r>
              <a:rPr dirty="0" sz="2600" spc="-40" b="1">
                <a:solidFill>
                  <a:srgbClr val="CCDEF4"/>
                </a:solidFill>
                <a:latin typeface="Arial"/>
                <a:cs typeface="Arial"/>
              </a:rPr>
              <a:t>Handoko</a:t>
            </a:r>
            <a:r>
              <a:rPr dirty="0" sz="2600" spc="-25" b="1">
                <a:solidFill>
                  <a:srgbClr val="CCDEF4"/>
                </a:solidFill>
                <a:latin typeface="Arial"/>
                <a:cs typeface="Arial"/>
              </a:rPr>
              <a:t> </a:t>
            </a:r>
            <a:r>
              <a:rPr dirty="0" sz="2600" spc="20" b="1">
                <a:solidFill>
                  <a:srgbClr val="CCDEF4"/>
                </a:solidFill>
                <a:latin typeface="Arial"/>
                <a:cs typeface="Arial"/>
              </a:rPr>
              <a:t>|</a:t>
            </a:r>
            <a:r>
              <a:rPr dirty="0" sz="2600" spc="-20" b="1">
                <a:solidFill>
                  <a:srgbClr val="CCDEF4"/>
                </a:solidFill>
                <a:latin typeface="Arial"/>
                <a:cs typeface="Arial"/>
              </a:rPr>
              <a:t> </a:t>
            </a:r>
            <a:r>
              <a:rPr dirty="0" sz="2600" spc="-65" b="1">
                <a:solidFill>
                  <a:srgbClr val="CCDEF4"/>
                </a:solidFill>
                <a:latin typeface="Arial"/>
                <a:cs typeface="Arial"/>
              </a:rPr>
              <a:t>IF</a:t>
            </a:r>
            <a:r>
              <a:rPr dirty="0" sz="2600" spc="-25" b="1">
                <a:solidFill>
                  <a:srgbClr val="CCDEF4"/>
                </a:solidFill>
                <a:latin typeface="Arial"/>
                <a:cs typeface="Arial"/>
              </a:rPr>
              <a:t> ITS </a:t>
            </a:r>
            <a:r>
              <a:rPr dirty="0" sz="2600" spc="110" b="1">
                <a:solidFill>
                  <a:srgbClr val="CCDEF4"/>
                </a:solidFill>
                <a:latin typeface="Arial"/>
                <a:cs typeface="Arial"/>
              </a:rPr>
              <a:t>20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44489" y="3019253"/>
            <a:ext cx="616140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254">
                <a:latin typeface="Arial"/>
                <a:cs typeface="Arial"/>
              </a:rPr>
              <a:t>D</a:t>
            </a:r>
            <a:r>
              <a:rPr dirty="0" sz="8500" spc="-405">
                <a:latin typeface="Arial"/>
                <a:cs typeface="Arial"/>
              </a:rPr>
              <a:t>A</a:t>
            </a:r>
            <a:r>
              <a:rPr dirty="0" sz="8500" spc="-900">
                <a:latin typeface="Arial"/>
                <a:cs typeface="Arial"/>
              </a:rPr>
              <a:t>S</a:t>
            </a:r>
            <a:r>
              <a:rPr dirty="0" sz="8500" spc="-405">
                <a:latin typeface="Arial"/>
                <a:cs typeface="Arial"/>
              </a:rPr>
              <a:t>A</a:t>
            </a:r>
            <a:r>
              <a:rPr dirty="0" sz="8500" spc="-310">
                <a:latin typeface="Arial"/>
                <a:cs typeface="Arial"/>
              </a:rPr>
              <a:t>R</a:t>
            </a:r>
            <a:r>
              <a:rPr dirty="0" sz="8500" spc="-1235">
                <a:latin typeface="Arial"/>
                <a:cs typeface="Arial"/>
              </a:rPr>
              <a:t> </a:t>
            </a:r>
            <a:r>
              <a:rPr dirty="0" sz="8500" spc="844">
                <a:latin typeface="Arial"/>
                <a:cs typeface="Arial"/>
              </a:rPr>
              <a:t>W</a:t>
            </a:r>
            <a:r>
              <a:rPr dirty="0" sz="8500" spc="-1185">
                <a:latin typeface="Arial"/>
                <a:cs typeface="Arial"/>
              </a:rPr>
              <a:t>E</a:t>
            </a:r>
            <a:r>
              <a:rPr dirty="0" sz="8500" spc="-295">
                <a:latin typeface="Arial"/>
                <a:cs typeface="Arial"/>
              </a:rPr>
              <a:t>B</a:t>
            </a:r>
            <a:endParaRPr sz="8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89" y="5019503"/>
            <a:ext cx="61163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40" b="1">
                <a:solidFill>
                  <a:srgbClr val="12294E"/>
                </a:solidFill>
                <a:latin typeface="Arial"/>
                <a:cs typeface="Arial"/>
              </a:rPr>
              <a:t>T</a:t>
            </a:r>
            <a:r>
              <a:rPr dirty="0" sz="4000" spc="-385" b="1">
                <a:solidFill>
                  <a:srgbClr val="12294E"/>
                </a:solidFill>
                <a:latin typeface="Arial"/>
                <a:cs typeface="Arial"/>
              </a:rPr>
              <a:t>h</a:t>
            </a:r>
            <a:r>
              <a:rPr dirty="0" sz="4000" spc="-60" b="1">
                <a:solidFill>
                  <a:srgbClr val="12294E"/>
                </a:solidFill>
                <a:latin typeface="Arial"/>
                <a:cs typeface="Arial"/>
              </a:rPr>
              <a:t>e</a:t>
            </a:r>
            <a:r>
              <a:rPr dirty="0" sz="4000" spc="-580" b="1">
                <a:solidFill>
                  <a:srgbClr val="12294E"/>
                </a:solidFill>
                <a:latin typeface="Arial"/>
                <a:cs typeface="Arial"/>
              </a:rPr>
              <a:t> </a:t>
            </a:r>
            <a:r>
              <a:rPr dirty="0" sz="4000" spc="-195" b="1">
                <a:solidFill>
                  <a:srgbClr val="12294E"/>
                </a:solidFill>
                <a:latin typeface="Arial"/>
                <a:cs typeface="Arial"/>
              </a:rPr>
              <a:t>A</a:t>
            </a:r>
            <a:r>
              <a:rPr dirty="0" sz="4000" spc="-270" b="1">
                <a:solidFill>
                  <a:srgbClr val="12294E"/>
                </a:solidFill>
                <a:latin typeface="Arial"/>
                <a:cs typeface="Arial"/>
              </a:rPr>
              <a:t>r</a:t>
            </a:r>
            <a:r>
              <a:rPr dirty="0" sz="4000" spc="200" b="1">
                <a:solidFill>
                  <a:srgbClr val="12294E"/>
                </a:solidFill>
                <a:latin typeface="Arial"/>
                <a:cs typeface="Arial"/>
              </a:rPr>
              <a:t>t</a:t>
            </a:r>
            <a:r>
              <a:rPr dirty="0" sz="4000" spc="-580" b="1">
                <a:solidFill>
                  <a:srgbClr val="12294E"/>
                </a:solidFill>
                <a:latin typeface="Arial"/>
                <a:cs typeface="Arial"/>
              </a:rPr>
              <a:t> </a:t>
            </a:r>
            <a:r>
              <a:rPr dirty="0" sz="4000" spc="-420" b="1">
                <a:solidFill>
                  <a:srgbClr val="12294E"/>
                </a:solidFill>
                <a:latin typeface="Arial"/>
                <a:cs typeface="Arial"/>
              </a:rPr>
              <a:t>o</a:t>
            </a:r>
            <a:r>
              <a:rPr dirty="0" sz="4000" spc="120" b="1">
                <a:solidFill>
                  <a:srgbClr val="12294E"/>
                </a:solidFill>
                <a:latin typeface="Arial"/>
                <a:cs typeface="Arial"/>
              </a:rPr>
              <a:t>f</a:t>
            </a:r>
            <a:r>
              <a:rPr dirty="0" sz="4000" spc="-580" b="1">
                <a:solidFill>
                  <a:srgbClr val="12294E"/>
                </a:solidFill>
                <a:latin typeface="Arial"/>
                <a:cs typeface="Arial"/>
              </a:rPr>
              <a:t> </a:t>
            </a:r>
            <a:r>
              <a:rPr dirty="0" sz="4000" spc="-420" b="1">
                <a:solidFill>
                  <a:srgbClr val="12294E"/>
                </a:solidFill>
                <a:latin typeface="Arial"/>
                <a:cs typeface="Arial"/>
              </a:rPr>
              <a:t>B</a:t>
            </a:r>
            <a:r>
              <a:rPr dirty="0" sz="4000" spc="-409" b="1">
                <a:solidFill>
                  <a:srgbClr val="12294E"/>
                </a:solidFill>
                <a:latin typeface="Arial"/>
                <a:cs typeface="Arial"/>
              </a:rPr>
              <a:t>u</a:t>
            </a:r>
            <a:r>
              <a:rPr dirty="0" sz="4000" spc="-375" b="1">
                <a:solidFill>
                  <a:srgbClr val="12294E"/>
                </a:solidFill>
                <a:latin typeface="Arial"/>
                <a:cs typeface="Arial"/>
              </a:rPr>
              <a:t>i</a:t>
            </a:r>
            <a:r>
              <a:rPr dirty="0" sz="4000" spc="-120" b="1">
                <a:solidFill>
                  <a:srgbClr val="12294E"/>
                </a:solidFill>
                <a:latin typeface="Arial"/>
                <a:cs typeface="Arial"/>
              </a:rPr>
              <a:t>l</a:t>
            </a:r>
            <a:r>
              <a:rPr dirty="0" sz="4000" spc="-325" b="1">
                <a:solidFill>
                  <a:srgbClr val="12294E"/>
                </a:solidFill>
                <a:latin typeface="Arial"/>
                <a:cs typeface="Arial"/>
              </a:rPr>
              <a:t>d</a:t>
            </a:r>
            <a:r>
              <a:rPr dirty="0" sz="4000" spc="-375" b="1">
                <a:solidFill>
                  <a:srgbClr val="12294E"/>
                </a:solidFill>
                <a:latin typeface="Arial"/>
                <a:cs typeface="Arial"/>
              </a:rPr>
              <a:t>i</a:t>
            </a:r>
            <a:r>
              <a:rPr dirty="0" sz="4000" spc="-385" b="1">
                <a:solidFill>
                  <a:srgbClr val="12294E"/>
                </a:solidFill>
                <a:latin typeface="Arial"/>
                <a:cs typeface="Arial"/>
              </a:rPr>
              <a:t>n</a:t>
            </a:r>
            <a:r>
              <a:rPr dirty="0" sz="4000" spc="-30" b="1">
                <a:solidFill>
                  <a:srgbClr val="12294E"/>
                </a:solidFill>
                <a:latin typeface="Arial"/>
                <a:cs typeface="Arial"/>
              </a:rPr>
              <a:t>g</a:t>
            </a:r>
            <a:r>
              <a:rPr dirty="0" sz="4000" spc="-580" b="1">
                <a:solidFill>
                  <a:srgbClr val="12294E"/>
                </a:solidFill>
                <a:latin typeface="Arial"/>
                <a:cs typeface="Arial"/>
              </a:rPr>
              <a:t> </a:t>
            </a:r>
            <a:r>
              <a:rPr dirty="0" sz="4000" spc="20" b="1">
                <a:solidFill>
                  <a:srgbClr val="12294E"/>
                </a:solidFill>
                <a:latin typeface="Arial"/>
                <a:cs typeface="Arial"/>
              </a:rPr>
              <a:t>w</a:t>
            </a:r>
            <a:r>
              <a:rPr dirty="0" sz="4000" spc="-375" b="1">
                <a:solidFill>
                  <a:srgbClr val="12294E"/>
                </a:solidFill>
                <a:latin typeface="Arial"/>
                <a:cs typeface="Arial"/>
              </a:rPr>
              <a:t>i</a:t>
            </a:r>
            <a:r>
              <a:rPr dirty="0" sz="4000" spc="-80" b="1">
                <a:solidFill>
                  <a:srgbClr val="12294E"/>
                </a:solidFill>
                <a:latin typeface="Arial"/>
                <a:cs typeface="Arial"/>
              </a:rPr>
              <a:t>t</a:t>
            </a:r>
            <a:r>
              <a:rPr dirty="0" sz="4000" spc="-105" b="1">
                <a:solidFill>
                  <a:srgbClr val="12294E"/>
                </a:solidFill>
                <a:latin typeface="Arial"/>
                <a:cs typeface="Arial"/>
              </a:rPr>
              <a:t>h</a:t>
            </a:r>
            <a:r>
              <a:rPr dirty="0" sz="4000" spc="-580" b="1">
                <a:solidFill>
                  <a:srgbClr val="12294E"/>
                </a:solidFill>
                <a:latin typeface="Arial"/>
                <a:cs typeface="Arial"/>
              </a:rPr>
              <a:t> </a:t>
            </a:r>
            <a:r>
              <a:rPr dirty="0" sz="4000" spc="-450" b="1">
                <a:solidFill>
                  <a:srgbClr val="12294E"/>
                </a:solidFill>
                <a:latin typeface="Arial"/>
                <a:cs typeface="Arial"/>
              </a:rPr>
              <a:t>C</a:t>
            </a:r>
            <a:r>
              <a:rPr dirty="0" sz="4000" spc="-420" b="1">
                <a:solidFill>
                  <a:srgbClr val="12294E"/>
                </a:solidFill>
                <a:latin typeface="Arial"/>
                <a:cs typeface="Arial"/>
              </a:rPr>
              <a:t>o</a:t>
            </a:r>
            <a:r>
              <a:rPr dirty="0" sz="4000" spc="-325" b="1">
                <a:solidFill>
                  <a:srgbClr val="12294E"/>
                </a:solidFill>
                <a:latin typeface="Arial"/>
                <a:cs typeface="Arial"/>
              </a:rPr>
              <a:t>d</a:t>
            </a:r>
            <a:r>
              <a:rPr dirty="0" sz="4000" spc="-60" b="1">
                <a:solidFill>
                  <a:srgbClr val="12294E"/>
                </a:solidFill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4489" y="2298673"/>
            <a:ext cx="5952490" cy="4895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050" spc="25">
                <a:solidFill>
                  <a:srgbClr val="12294E"/>
                </a:solidFill>
                <a:latin typeface="Tahoma"/>
                <a:cs typeface="Tahoma"/>
              </a:rPr>
              <a:t>B</a:t>
            </a:r>
            <a:r>
              <a:rPr dirty="0" sz="3050" spc="-215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dirty="0" sz="3050" spc="-125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dirty="0" sz="3050" spc="-24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dirty="0" sz="3050" spc="35">
                <a:solidFill>
                  <a:srgbClr val="12294E"/>
                </a:solidFill>
                <a:latin typeface="Tahoma"/>
                <a:cs typeface="Tahoma"/>
              </a:rPr>
              <a:t>c</a:t>
            </a:r>
            <a:r>
              <a:rPr dirty="0" sz="3050" spc="-61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dirty="0" sz="3050" spc="-10">
                <a:solidFill>
                  <a:srgbClr val="12294E"/>
                </a:solidFill>
                <a:latin typeface="Tahoma"/>
                <a:cs typeface="Tahoma"/>
              </a:rPr>
              <a:t>M</a:t>
            </a:r>
            <a:r>
              <a:rPr dirty="0" sz="3050" spc="-22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dirty="0" sz="3050" spc="-160">
                <a:solidFill>
                  <a:srgbClr val="12294E"/>
                </a:solidFill>
                <a:latin typeface="Tahoma"/>
                <a:cs typeface="Tahoma"/>
              </a:rPr>
              <a:t>d</a:t>
            </a:r>
            <a:r>
              <a:rPr dirty="0" sz="3050" spc="-24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dirty="0" sz="305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dirty="0" sz="3050" spc="-61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dirty="0" sz="3050" spc="-7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dirty="0" sz="3050" spc="-180">
                <a:solidFill>
                  <a:srgbClr val="12294E"/>
                </a:solidFill>
                <a:latin typeface="Tahoma"/>
                <a:cs typeface="Tahoma"/>
              </a:rPr>
              <a:t>c</a:t>
            </a:r>
            <a:r>
              <a:rPr dirty="0" sz="3050" spc="-210">
                <a:solidFill>
                  <a:srgbClr val="12294E"/>
                </a:solidFill>
                <a:latin typeface="Tahoma"/>
                <a:cs typeface="Tahoma"/>
              </a:rPr>
              <a:t>h</a:t>
            </a:r>
            <a:r>
              <a:rPr dirty="0" sz="3050" spc="-215">
                <a:solidFill>
                  <a:srgbClr val="12294E"/>
                </a:solidFill>
                <a:latin typeface="Tahoma"/>
                <a:cs typeface="Tahoma"/>
              </a:rPr>
              <a:t>oo</a:t>
            </a:r>
            <a:r>
              <a:rPr dirty="0" sz="3050" spc="-240">
                <a:solidFill>
                  <a:srgbClr val="12294E"/>
                </a:solidFill>
                <a:latin typeface="Tahoma"/>
                <a:cs typeface="Tahoma"/>
              </a:rPr>
              <a:t>li</a:t>
            </a:r>
            <a:r>
              <a:rPr dirty="0" sz="3050" spc="-21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dirty="0" sz="3050" spc="70">
                <a:solidFill>
                  <a:srgbClr val="12294E"/>
                </a:solidFill>
                <a:latin typeface="Tahoma"/>
                <a:cs typeface="Tahoma"/>
              </a:rPr>
              <a:t>g</a:t>
            </a:r>
            <a:r>
              <a:rPr dirty="0" sz="3050" spc="-61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dirty="0" sz="3050" spc="-395">
                <a:solidFill>
                  <a:srgbClr val="12294E"/>
                </a:solidFill>
                <a:latin typeface="Tahoma"/>
                <a:cs typeface="Tahoma"/>
              </a:rPr>
              <a:t>~</a:t>
            </a:r>
            <a:r>
              <a:rPr dirty="0" sz="3050" spc="-61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dirty="0" sz="3050" spc="-165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dirty="0" sz="3050" spc="-25">
                <a:solidFill>
                  <a:srgbClr val="12294E"/>
                </a:solidFill>
                <a:latin typeface="Tahoma"/>
                <a:cs typeface="Tahoma"/>
              </a:rPr>
              <a:t>U</a:t>
            </a:r>
            <a:r>
              <a:rPr dirty="0" sz="3050" spc="-60">
                <a:solidFill>
                  <a:srgbClr val="12294E"/>
                </a:solidFill>
                <a:latin typeface="Tahoma"/>
                <a:cs typeface="Tahoma"/>
              </a:rPr>
              <a:t>D</a:t>
            </a:r>
            <a:r>
              <a:rPr dirty="0" sz="3050" spc="145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dirty="0" sz="3050" spc="-165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dirty="0" sz="3050" spc="-10">
                <a:solidFill>
                  <a:srgbClr val="12294E"/>
                </a:solidFill>
                <a:latin typeface="Tahoma"/>
                <a:cs typeface="Tahoma"/>
              </a:rPr>
              <a:t>M</a:t>
            </a:r>
            <a:r>
              <a:rPr dirty="0" sz="3050" spc="-70">
                <a:solidFill>
                  <a:srgbClr val="12294E"/>
                </a:solidFill>
                <a:latin typeface="Tahoma"/>
                <a:cs typeface="Tahoma"/>
              </a:rPr>
              <a:t>O</a:t>
            </a:r>
            <a:r>
              <a:rPr dirty="0" sz="3050" spc="-15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dirty="0" sz="3050" spc="-61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dirty="0" sz="3050" spc="36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4489" y="8424321"/>
            <a:ext cx="1922145" cy="541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50" spc="-580">
                <a:solidFill>
                  <a:srgbClr val="12294E"/>
                </a:solidFill>
                <a:latin typeface="Tahoma"/>
                <a:cs typeface="Tahoma"/>
              </a:rPr>
              <a:t>J</a:t>
            </a:r>
            <a:r>
              <a:rPr dirty="0" sz="3350" spc="-235">
                <a:solidFill>
                  <a:srgbClr val="12294E"/>
                </a:solidFill>
                <a:latin typeface="Tahoma"/>
                <a:cs typeface="Tahoma"/>
              </a:rPr>
              <a:t>u</a:t>
            </a:r>
            <a:r>
              <a:rPr dirty="0" sz="3350" spc="-21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dirty="0" sz="3350" spc="1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dirty="0" sz="3350" spc="-665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dirty="0" sz="3350" spc="-430">
                <a:solidFill>
                  <a:srgbClr val="12294E"/>
                </a:solidFill>
                <a:latin typeface="Tahoma"/>
                <a:cs typeface="Tahoma"/>
              </a:rPr>
              <a:t>|</a:t>
            </a:r>
            <a:r>
              <a:rPr dirty="0" sz="3350" spc="-665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dirty="0" sz="3350" spc="-40">
                <a:solidFill>
                  <a:srgbClr val="12294E"/>
                </a:solidFill>
                <a:latin typeface="Tahoma"/>
                <a:cs typeface="Tahoma"/>
              </a:rPr>
              <a:t>202</a:t>
            </a:r>
            <a:r>
              <a:rPr dirty="0" sz="3350" spc="195">
                <a:solidFill>
                  <a:srgbClr val="12294E"/>
                </a:solidFill>
                <a:latin typeface="Tahoma"/>
                <a:cs typeface="Tahoma"/>
              </a:rPr>
              <a:t>2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1471" y="8733566"/>
            <a:ext cx="3638550" cy="0"/>
          </a:xfrm>
          <a:custGeom>
            <a:avLst/>
            <a:gdLst/>
            <a:ahLst/>
            <a:cxnLst/>
            <a:rect l="l" t="t" r="r" b="b"/>
            <a:pathLst>
              <a:path w="3638550" h="0">
                <a:moveTo>
                  <a:pt x="0" y="0"/>
                </a:moveTo>
                <a:lnTo>
                  <a:pt x="3638552" y="0"/>
                </a:lnTo>
              </a:path>
            </a:pathLst>
          </a:custGeom>
          <a:ln w="19049">
            <a:solidFill>
              <a:srgbClr val="1229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9330026" y="1257271"/>
            <a:ext cx="6441440" cy="8229600"/>
            <a:chOff x="9330026" y="1257271"/>
            <a:chExt cx="6441440" cy="822960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0026" y="1257271"/>
              <a:ext cx="5229224" cy="82295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022564" y="1903973"/>
              <a:ext cx="3670935" cy="7502525"/>
            </a:xfrm>
            <a:custGeom>
              <a:avLst/>
              <a:gdLst/>
              <a:ahLst/>
              <a:cxnLst/>
              <a:rect l="l" t="t" r="r" b="b"/>
              <a:pathLst>
                <a:path w="3670934" h="7502525">
                  <a:moveTo>
                    <a:pt x="3152959" y="7502123"/>
                  </a:moveTo>
                  <a:lnTo>
                    <a:pt x="517456" y="7502123"/>
                  </a:lnTo>
                  <a:lnTo>
                    <a:pt x="470381" y="7500005"/>
                  </a:lnTo>
                  <a:lnTo>
                    <a:pt x="424485" y="7493773"/>
                  </a:lnTo>
                  <a:lnTo>
                    <a:pt x="379952" y="7483610"/>
                  </a:lnTo>
                  <a:lnTo>
                    <a:pt x="336964" y="7469699"/>
                  </a:lnTo>
                  <a:lnTo>
                    <a:pt x="295705" y="7452225"/>
                  </a:lnTo>
                  <a:lnTo>
                    <a:pt x="256358" y="7431370"/>
                  </a:lnTo>
                  <a:lnTo>
                    <a:pt x="219106" y="7407318"/>
                  </a:lnTo>
                  <a:lnTo>
                    <a:pt x="184132" y="7380251"/>
                  </a:lnTo>
                  <a:lnTo>
                    <a:pt x="151620" y="7350354"/>
                  </a:lnTo>
                  <a:lnTo>
                    <a:pt x="121752" y="7317810"/>
                  </a:lnTo>
                  <a:lnTo>
                    <a:pt x="94712" y="7282802"/>
                  </a:lnTo>
                  <a:lnTo>
                    <a:pt x="70683" y="7245513"/>
                  </a:lnTo>
                  <a:lnTo>
                    <a:pt x="49849" y="7206128"/>
                  </a:lnTo>
                  <a:lnTo>
                    <a:pt x="32392" y="7164828"/>
                  </a:lnTo>
                  <a:lnTo>
                    <a:pt x="18495" y="7121798"/>
                  </a:lnTo>
                  <a:lnTo>
                    <a:pt x="8342" y="7077221"/>
                  </a:lnTo>
                  <a:lnTo>
                    <a:pt x="2116" y="7031280"/>
                  </a:lnTo>
                  <a:lnTo>
                    <a:pt x="0" y="6984159"/>
                  </a:lnTo>
                  <a:lnTo>
                    <a:pt x="0" y="517963"/>
                  </a:lnTo>
                  <a:lnTo>
                    <a:pt x="2116" y="470842"/>
                  </a:lnTo>
                  <a:lnTo>
                    <a:pt x="8342" y="424901"/>
                  </a:lnTo>
                  <a:lnTo>
                    <a:pt x="18495" y="380324"/>
                  </a:lnTo>
                  <a:lnTo>
                    <a:pt x="32392" y="337294"/>
                  </a:lnTo>
                  <a:lnTo>
                    <a:pt x="49849" y="295995"/>
                  </a:lnTo>
                  <a:lnTo>
                    <a:pt x="70684" y="256609"/>
                  </a:lnTo>
                  <a:lnTo>
                    <a:pt x="94712" y="219321"/>
                  </a:lnTo>
                  <a:lnTo>
                    <a:pt x="121752" y="184313"/>
                  </a:lnTo>
                  <a:lnTo>
                    <a:pt x="151620" y="151768"/>
                  </a:lnTo>
                  <a:lnTo>
                    <a:pt x="184132" y="121871"/>
                  </a:lnTo>
                  <a:lnTo>
                    <a:pt x="219106" y="94805"/>
                  </a:lnTo>
                  <a:lnTo>
                    <a:pt x="256358" y="70753"/>
                  </a:lnTo>
                  <a:lnTo>
                    <a:pt x="295705" y="49898"/>
                  </a:lnTo>
                  <a:lnTo>
                    <a:pt x="336964" y="32423"/>
                  </a:lnTo>
                  <a:lnTo>
                    <a:pt x="379952" y="18513"/>
                  </a:lnTo>
                  <a:lnTo>
                    <a:pt x="424486" y="8350"/>
                  </a:lnTo>
                  <a:lnTo>
                    <a:pt x="470383" y="2118"/>
                  </a:lnTo>
                  <a:lnTo>
                    <a:pt x="517456" y="0"/>
                  </a:lnTo>
                  <a:lnTo>
                    <a:pt x="3152962" y="0"/>
                  </a:lnTo>
                  <a:lnTo>
                    <a:pt x="3200035" y="2118"/>
                  </a:lnTo>
                  <a:lnTo>
                    <a:pt x="3245930" y="8350"/>
                  </a:lnTo>
                  <a:lnTo>
                    <a:pt x="3290464" y="18513"/>
                  </a:lnTo>
                  <a:lnTo>
                    <a:pt x="3333451" y="32423"/>
                  </a:lnTo>
                  <a:lnTo>
                    <a:pt x="3374710" y="49898"/>
                  </a:lnTo>
                  <a:lnTo>
                    <a:pt x="3414057" y="70753"/>
                  </a:lnTo>
                  <a:lnTo>
                    <a:pt x="3451309" y="94805"/>
                  </a:lnTo>
                  <a:lnTo>
                    <a:pt x="3486283" y="121872"/>
                  </a:lnTo>
                  <a:lnTo>
                    <a:pt x="3518795" y="151769"/>
                  </a:lnTo>
                  <a:lnTo>
                    <a:pt x="3548663" y="184313"/>
                  </a:lnTo>
                  <a:lnTo>
                    <a:pt x="3553998" y="191220"/>
                  </a:lnTo>
                  <a:lnTo>
                    <a:pt x="498909" y="191220"/>
                  </a:lnTo>
                  <a:lnTo>
                    <a:pt x="449328" y="195235"/>
                  </a:lnTo>
                  <a:lnTo>
                    <a:pt x="402273" y="206859"/>
                  </a:lnTo>
                  <a:lnTo>
                    <a:pt x="358378" y="225455"/>
                  </a:lnTo>
                  <a:lnTo>
                    <a:pt x="318278" y="250390"/>
                  </a:lnTo>
                  <a:lnTo>
                    <a:pt x="282607" y="281028"/>
                  </a:lnTo>
                  <a:lnTo>
                    <a:pt x="251999" y="316734"/>
                  </a:lnTo>
                  <a:lnTo>
                    <a:pt x="227089" y="356873"/>
                  </a:lnTo>
                  <a:lnTo>
                    <a:pt x="208510" y="400811"/>
                  </a:lnTo>
                  <a:lnTo>
                    <a:pt x="196898" y="447912"/>
                  </a:lnTo>
                  <a:lnTo>
                    <a:pt x="192886" y="497542"/>
                  </a:lnTo>
                  <a:lnTo>
                    <a:pt x="192886" y="7013864"/>
                  </a:lnTo>
                  <a:lnTo>
                    <a:pt x="196898" y="7063494"/>
                  </a:lnTo>
                  <a:lnTo>
                    <a:pt x="208510" y="7110595"/>
                  </a:lnTo>
                  <a:lnTo>
                    <a:pt x="227089" y="7154533"/>
                  </a:lnTo>
                  <a:lnTo>
                    <a:pt x="251999" y="7194672"/>
                  </a:lnTo>
                  <a:lnTo>
                    <a:pt x="282607" y="7230379"/>
                  </a:lnTo>
                  <a:lnTo>
                    <a:pt x="318278" y="7261016"/>
                  </a:lnTo>
                  <a:lnTo>
                    <a:pt x="358378" y="7285951"/>
                  </a:lnTo>
                  <a:lnTo>
                    <a:pt x="402273" y="7304548"/>
                  </a:lnTo>
                  <a:lnTo>
                    <a:pt x="449328" y="7316171"/>
                  </a:lnTo>
                  <a:lnTo>
                    <a:pt x="498909" y="7320187"/>
                  </a:lnTo>
                  <a:lnTo>
                    <a:pt x="3546481" y="7320187"/>
                  </a:lnTo>
                  <a:lnTo>
                    <a:pt x="3518795" y="7350354"/>
                  </a:lnTo>
                  <a:lnTo>
                    <a:pt x="3486283" y="7380251"/>
                  </a:lnTo>
                  <a:lnTo>
                    <a:pt x="3451309" y="7407318"/>
                  </a:lnTo>
                  <a:lnTo>
                    <a:pt x="3414057" y="7431370"/>
                  </a:lnTo>
                  <a:lnTo>
                    <a:pt x="3374710" y="7452225"/>
                  </a:lnTo>
                  <a:lnTo>
                    <a:pt x="3333451" y="7469699"/>
                  </a:lnTo>
                  <a:lnTo>
                    <a:pt x="3290463" y="7483610"/>
                  </a:lnTo>
                  <a:lnTo>
                    <a:pt x="3245930" y="7493773"/>
                  </a:lnTo>
                  <a:lnTo>
                    <a:pt x="3200034" y="7500005"/>
                  </a:lnTo>
                  <a:lnTo>
                    <a:pt x="3152959" y="7502123"/>
                  </a:lnTo>
                  <a:close/>
                </a:path>
                <a:path w="3670934" h="7502525">
                  <a:moveTo>
                    <a:pt x="2603973" y="447417"/>
                  </a:moveTo>
                  <a:lnTo>
                    <a:pt x="1070151" y="447417"/>
                  </a:lnTo>
                  <a:lnTo>
                    <a:pt x="1024531" y="441203"/>
                  </a:lnTo>
                  <a:lnTo>
                    <a:pt x="983393" y="423695"/>
                  </a:lnTo>
                  <a:lnTo>
                    <a:pt x="948438" y="396595"/>
                  </a:lnTo>
                  <a:lnTo>
                    <a:pt x="921364" y="361605"/>
                  </a:lnTo>
                  <a:lnTo>
                    <a:pt x="903874" y="320427"/>
                  </a:lnTo>
                  <a:lnTo>
                    <a:pt x="897666" y="274762"/>
                  </a:lnTo>
                  <a:lnTo>
                    <a:pt x="897666" y="191220"/>
                  </a:lnTo>
                  <a:lnTo>
                    <a:pt x="2776459" y="191220"/>
                  </a:lnTo>
                  <a:lnTo>
                    <a:pt x="2776459" y="237632"/>
                  </a:lnTo>
                  <a:lnTo>
                    <a:pt x="2275694" y="237632"/>
                  </a:lnTo>
                  <a:lnTo>
                    <a:pt x="2258278" y="241229"/>
                  </a:lnTo>
                  <a:lnTo>
                    <a:pt x="2243469" y="251091"/>
                  </a:lnTo>
                  <a:lnTo>
                    <a:pt x="2242497" y="252484"/>
                  </a:lnTo>
                  <a:lnTo>
                    <a:pt x="1591317" y="252484"/>
                  </a:lnTo>
                  <a:lnTo>
                    <a:pt x="1579348" y="254804"/>
                  </a:lnTo>
                  <a:lnTo>
                    <a:pt x="1569292" y="261302"/>
                  </a:lnTo>
                  <a:lnTo>
                    <a:pt x="1562366" y="271281"/>
                  </a:lnTo>
                  <a:lnTo>
                    <a:pt x="1559787" y="284044"/>
                  </a:lnTo>
                  <a:lnTo>
                    <a:pt x="1562366" y="296808"/>
                  </a:lnTo>
                  <a:lnTo>
                    <a:pt x="1569292" y="306786"/>
                  </a:lnTo>
                  <a:lnTo>
                    <a:pt x="1579348" y="313284"/>
                  </a:lnTo>
                  <a:lnTo>
                    <a:pt x="1591317" y="315605"/>
                  </a:lnTo>
                  <a:lnTo>
                    <a:pt x="2241843" y="315605"/>
                  </a:lnTo>
                  <a:lnTo>
                    <a:pt x="2242774" y="316997"/>
                  </a:lnTo>
                  <a:lnTo>
                    <a:pt x="2257495" y="326860"/>
                  </a:lnTo>
                  <a:lnTo>
                    <a:pt x="2275695" y="330457"/>
                  </a:lnTo>
                  <a:lnTo>
                    <a:pt x="2765990" y="330457"/>
                  </a:lnTo>
                  <a:lnTo>
                    <a:pt x="2752760" y="361605"/>
                  </a:lnTo>
                  <a:lnTo>
                    <a:pt x="2725687" y="396595"/>
                  </a:lnTo>
                  <a:lnTo>
                    <a:pt x="2690731" y="423695"/>
                  </a:lnTo>
                  <a:lnTo>
                    <a:pt x="2649593" y="441203"/>
                  </a:lnTo>
                  <a:lnTo>
                    <a:pt x="2603973" y="447417"/>
                  </a:lnTo>
                  <a:close/>
                </a:path>
                <a:path w="3670934" h="7502525">
                  <a:moveTo>
                    <a:pt x="3546481" y="7320187"/>
                  </a:moveTo>
                  <a:lnTo>
                    <a:pt x="3175215" y="7320187"/>
                  </a:lnTo>
                  <a:lnTo>
                    <a:pt x="3224797" y="7316171"/>
                  </a:lnTo>
                  <a:lnTo>
                    <a:pt x="3271852" y="7304548"/>
                  </a:lnTo>
                  <a:lnTo>
                    <a:pt x="3315746" y="7285951"/>
                  </a:lnTo>
                  <a:lnTo>
                    <a:pt x="3355847" y="7261016"/>
                  </a:lnTo>
                  <a:lnTo>
                    <a:pt x="3391518" y="7230379"/>
                  </a:lnTo>
                  <a:lnTo>
                    <a:pt x="3422125" y="7194672"/>
                  </a:lnTo>
                  <a:lnTo>
                    <a:pt x="3447036" y="7154533"/>
                  </a:lnTo>
                  <a:lnTo>
                    <a:pt x="3465614" y="7110595"/>
                  </a:lnTo>
                  <a:lnTo>
                    <a:pt x="3477226" y="7063494"/>
                  </a:lnTo>
                  <a:lnTo>
                    <a:pt x="3481238" y="7013864"/>
                  </a:lnTo>
                  <a:lnTo>
                    <a:pt x="3479383" y="7013864"/>
                  </a:lnTo>
                  <a:lnTo>
                    <a:pt x="3479383" y="497542"/>
                  </a:lnTo>
                  <a:lnTo>
                    <a:pt x="3475371" y="447912"/>
                  </a:lnTo>
                  <a:lnTo>
                    <a:pt x="3463759" y="400811"/>
                  </a:lnTo>
                  <a:lnTo>
                    <a:pt x="3445181" y="356873"/>
                  </a:lnTo>
                  <a:lnTo>
                    <a:pt x="3420271" y="316734"/>
                  </a:lnTo>
                  <a:lnTo>
                    <a:pt x="3389663" y="281028"/>
                  </a:lnTo>
                  <a:lnTo>
                    <a:pt x="3353992" y="250390"/>
                  </a:lnTo>
                  <a:lnTo>
                    <a:pt x="3313892" y="225455"/>
                  </a:lnTo>
                  <a:lnTo>
                    <a:pt x="3269997" y="206859"/>
                  </a:lnTo>
                  <a:lnTo>
                    <a:pt x="3222942" y="195235"/>
                  </a:lnTo>
                  <a:lnTo>
                    <a:pt x="3173361" y="191220"/>
                  </a:lnTo>
                  <a:lnTo>
                    <a:pt x="3553998" y="191220"/>
                  </a:lnTo>
                  <a:lnTo>
                    <a:pt x="3599731" y="256609"/>
                  </a:lnTo>
                  <a:lnTo>
                    <a:pt x="3620566" y="295995"/>
                  </a:lnTo>
                  <a:lnTo>
                    <a:pt x="3638023" y="337295"/>
                  </a:lnTo>
                  <a:lnTo>
                    <a:pt x="3651920" y="380325"/>
                  </a:lnTo>
                  <a:lnTo>
                    <a:pt x="3662073" y="424902"/>
                  </a:lnTo>
                  <a:lnTo>
                    <a:pt x="3668299" y="470842"/>
                  </a:lnTo>
                  <a:lnTo>
                    <a:pt x="3670415" y="517963"/>
                  </a:lnTo>
                  <a:lnTo>
                    <a:pt x="3670415" y="6984159"/>
                  </a:lnTo>
                  <a:lnTo>
                    <a:pt x="3668299" y="7031280"/>
                  </a:lnTo>
                  <a:lnTo>
                    <a:pt x="3662073" y="7077221"/>
                  </a:lnTo>
                  <a:lnTo>
                    <a:pt x="3651920" y="7121798"/>
                  </a:lnTo>
                  <a:lnTo>
                    <a:pt x="3638023" y="7164828"/>
                  </a:lnTo>
                  <a:lnTo>
                    <a:pt x="3620566" y="7206128"/>
                  </a:lnTo>
                  <a:lnTo>
                    <a:pt x="3599731" y="7245513"/>
                  </a:lnTo>
                  <a:lnTo>
                    <a:pt x="3575703" y="7282802"/>
                  </a:lnTo>
                  <a:lnTo>
                    <a:pt x="3548663" y="7317810"/>
                  </a:lnTo>
                  <a:lnTo>
                    <a:pt x="3546481" y="7320187"/>
                  </a:lnTo>
                  <a:close/>
                </a:path>
                <a:path w="3670934" h="7502525">
                  <a:moveTo>
                    <a:pt x="2765990" y="330457"/>
                  </a:moveTo>
                  <a:lnTo>
                    <a:pt x="2275695" y="330457"/>
                  </a:lnTo>
                  <a:lnTo>
                    <a:pt x="2293894" y="326860"/>
                  </a:lnTo>
                  <a:lnTo>
                    <a:pt x="2308615" y="316997"/>
                  </a:lnTo>
                  <a:lnTo>
                    <a:pt x="2318468" y="302261"/>
                  </a:lnTo>
                  <a:lnTo>
                    <a:pt x="2322062" y="284044"/>
                  </a:lnTo>
                  <a:lnTo>
                    <a:pt x="2318468" y="265827"/>
                  </a:lnTo>
                  <a:lnTo>
                    <a:pt x="2308615" y="251091"/>
                  </a:lnTo>
                  <a:lnTo>
                    <a:pt x="2293893" y="241229"/>
                  </a:lnTo>
                  <a:lnTo>
                    <a:pt x="2275695" y="237632"/>
                  </a:lnTo>
                  <a:lnTo>
                    <a:pt x="2776459" y="237632"/>
                  </a:lnTo>
                  <a:lnTo>
                    <a:pt x="2776459" y="274762"/>
                  </a:lnTo>
                  <a:lnTo>
                    <a:pt x="2770251" y="320427"/>
                  </a:lnTo>
                  <a:lnTo>
                    <a:pt x="2765990" y="330457"/>
                  </a:lnTo>
                  <a:close/>
                </a:path>
                <a:path w="3670934" h="7502525">
                  <a:moveTo>
                    <a:pt x="2241843" y="315605"/>
                  </a:moveTo>
                  <a:lnTo>
                    <a:pt x="2036440" y="315605"/>
                  </a:lnTo>
                  <a:lnTo>
                    <a:pt x="2048409" y="313284"/>
                  </a:lnTo>
                  <a:lnTo>
                    <a:pt x="2058465" y="306786"/>
                  </a:lnTo>
                  <a:lnTo>
                    <a:pt x="2065391" y="296808"/>
                  </a:lnTo>
                  <a:lnTo>
                    <a:pt x="2067970" y="284044"/>
                  </a:lnTo>
                  <a:lnTo>
                    <a:pt x="2065391" y="271281"/>
                  </a:lnTo>
                  <a:lnTo>
                    <a:pt x="2058465" y="261302"/>
                  </a:lnTo>
                  <a:lnTo>
                    <a:pt x="2048409" y="254804"/>
                  </a:lnTo>
                  <a:lnTo>
                    <a:pt x="2036440" y="252484"/>
                  </a:lnTo>
                  <a:lnTo>
                    <a:pt x="2242497" y="252484"/>
                  </a:lnTo>
                  <a:lnTo>
                    <a:pt x="2233182" y="265827"/>
                  </a:lnTo>
                  <a:lnTo>
                    <a:pt x="2229327" y="284044"/>
                  </a:lnTo>
                  <a:lnTo>
                    <a:pt x="2232921" y="302261"/>
                  </a:lnTo>
                  <a:lnTo>
                    <a:pt x="2241843" y="315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5820" y="2095305"/>
              <a:ext cx="3285505" cy="713246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582352" y="2156458"/>
              <a:ext cx="508634" cy="63500"/>
            </a:xfrm>
            <a:custGeom>
              <a:avLst/>
              <a:gdLst/>
              <a:ahLst/>
              <a:cxnLst/>
              <a:rect l="l" t="t" r="r" b="b"/>
              <a:pathLst>
                <a:path w="508634" h="63500">
                  <a:moveTo>
                    <a:pt x="476653" y="63121"/>
                  </a:moveTo>
                  <a:lnTo>
                    <a:pt x="31529" y="63121"/>
                  </a:lnTo>
                  <a:lnTo>
                    <a:pt x="19561" y="60800"/>
                  </a:lnTo>
                  <a:lnTo>
                    <a:pt x="9505" y="54302"/>
                  </a:lnTo>
                  <a:lnTo>
                    <a:pt x="2579" y="44323"/>
                  </a:lnTo>
                  <a:lnTo>
                    <a:pt x="0" y="31560"/>
                  </a:lnTo>
                  <a:lnTo>
                    <a:pt x="2579" y="18797"/>
                  </a:lnTo>
                  <a:lnTo>
                    <a:pt x="9505" y="8818"/>
                  </a:lnTo>
                  <a:lnTo>
                    <a:pt x="19561" y="2320"/>
                  </a:lnTo>
                  <a:lnTo>
                    <a:pt x="31529" y="0"/>
                  </a:lnTo>
                  <a:lnTo>
                    <a:pt x="476653" y="0"/>
                  </a:lnTo>
                  <a:lnTo>
                    <a:pt x="488621" y="2320"/>
                  </a:lnTo>
                  <a:lnTo>
                    <a:pt x="498677" y="8818"/>
                  </a:lnTo>
                  <a:lnTo>
                    <a:pt x="505603" y="18797"/>
                  </a:lnTo>
                  <a:lnTo>
                    <a:pt x="508182" y="31560"/>
                  </a:lnTo>
                  <a:lnTo>
                    <a:pt x="505603" y="44323"/>
                  </a:lnTo>
                  <a:lnTo>
                    <a:pt x="498677" y="54302"/>
                  </a:lnTo>
                  <a:lnTo>
                    <a:pt x="488621" y="60800"/>
                  </a:lnTo>
                  <a:lnTo>
                    <a:pt x="476653" y="63121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51861" y="2141601"/>
              <a:ext cx="92798" cy="9283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944667" y="2869361"/>
              <a:ext cx="3826510" cy="1793875"/>
            </a:xfrm>
            <a:custGeom>
              <a:avLst/>
              <a:gdLst/>
              <a:ahLst/>
              <a:cxnLst/>
              <a:rect l="l" t="t" r="r" b="b"/>
              <a:pathLst>
                <a:path w="3826509" h="1793875">
                  <a:moveTo>
                    <a:pt x="40792" y="1229004"/>
                  </a:moveTo>
                  <a:lnTo>
                    <a:pt x="25031" y="1232255"/>
                  </a:lnTo>
                  <a:lnTo>
                    <a:pt x="12052" y="1241069"/>
                  </a:lnTo>
                  <a:lnTo>
                    <a:pt x="3238" y="1254061"/>
                  </a:lnTo>
                  <a:lnTo>
                    <a:pt x="0" y="1269847"/>
                  </a:lnTo>
                  <a:lnTo>
                    <a:pt x="0" y="1752536"/>
                  </a:lnTo>
                  <a:lnTo>
                    <a:pt x="3238" y="1768322"/>
                  </a:lnTo>
                  <a:lnTo>
                    <a:pt x="12052" y="1781314"/>
                  </a:lnTo>
                  <a:lnTo>
                    <a:pt x="25031" y="1790128"/>
                  </a:lnTo>
                  <a:lnTo>
                    <a:pt x="40792" y="1793379"/>
                  </a:lnTo>
                  <a:lnTo>
                    <a:pt x="40792" y="1229004"/>
                  </a:lnTo>
                  <a:close/>
                </a:path>
                <a:path w="3826509" h="1793875">
                  <a:moveTo>
                    <a:pt x="40792" y="543953"/>
                  </a:moveTo>
                  <a:lnTo>
                    <a:pt x="25031" y="546912"/>
                  </a:lnTo>
                  <a:lnTo>
                    <a:pt x="12052" y="555091"/>
                  </a:lnTo>
                  <a:lnTo>
                    <a:pt x="3238" y="567448"/>
                  </a:lnTo>
                  <a:lnTo>
                    <a:pt x="0" y="582942"/>
                  </a:lnTo>
                  <a:lnTo>
                    <a:pt x="0" y="1065631"/>
                  </a:lnTo>
                  <a:lnTo>
                    <a:pt x="3238" y="1081417"/>
                  </a:lnTo>
                  <a:lnTo>
                    <a:pt x="12052" y="1094409"/>
                  </a:lnTo>
                  <a:lnTo>
                    <a:pt x="25031" y="1103223"/>
                  </a:lnTo>
                  <a:lnTo>
                    <a:pt x="40792" y="1106474"/>
                  </a:lnTo>
                  <a:lnTo>
                    <a:pt x="40792" y="543953"/>
                  </a:lnTo>
                  <a:close/>
                </a:path>
                <a:path w="3826509" h="1793875">
                  <a:moveTo>
                    <a:pt x="40792" y="0"/>
                  </a:moveTo>
                  <a:lnTo>
                    <a:pt x="25031" y="2959"/>
                  </a:lnTo>
                  <a:lnTo>
                    <a:pt x="12052" y="11137"/>
                  </a:lnTo>
                  <a:lnTo>
                    <a:pt x="3238" y="23495"/>
                  </a:lnTo>
                  <a:lnTo>
                    <a:pt x="0" y="38989"/>
                  </a:lnTo>
                  <a:lnTo>
                    <a:pt x="0" y="271043"/>
                  </a:lnTo>
                  <a:lnTo>
                    <a:pt x="3238" y="286829"/>
                  </a:lnTo>
                  <a:lnTo>
                    <a:pt x="12052" y="299821"/>
                  </a:lnTo>
                  <a:lnTo>
                    <a:pt x="25031" y="308648"/>
                  </a:lnTo>
                  <a:lnTo>
                    <a:pt x="40792" y="311886"/>
                  </a:lnTo>
                  <a:lnTo>
                    <a:pt x="40792" y="0"/>
                  </a:lnTo>
                  <a:close/>
                </a:path>
                <a:path w="3826509" h="1793875">
                  <a:moveTo>
                    <a:pt x="3826205" y="770445"/>
                  </a:moveTo>
                  <a:lnTo>
                    <a:pt x="3822954" y="754672"/>
                  </a:lnTo>
                  <a:lnTo>
                    <a:pt x="3814153" y="741667"/>
                  </a:lnTo>
                  <a:lnTo>
                    <a:pt x="3801160" y="732853"/>
                  </a:lnTo>
                  <a:lnTo>
                    <a:pt x="3785400" y="729602"/>
                  </a:lnTo>
                  <a:lnTo>
                    <a:pt x="3785400" y="1633715"/>
                  </a:lnTo>
                  <a:lnTo>
                    <a:pt x="3801160" y="1630476"/>
                  </a:lnTo>
                  <a:lnTo>
                    <a:pt x="3814153" y="1621650"/>
                  </a:lnTo>
                  <a:lnTo>
                    <a:pt x="3822954" y="1608658"/>
                  </a:lnTo>
                  <a:lnTo>
                    <a:pt x="3826205" y="1592872"/>
                  </a:lnTo>
                  <a:lnTo>
                    <a:pt x="3826205" y="77044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985471" y="1866843"/>
              <a:ext cx="3745229" cy="7576820"/>
            </a:xfrm>
            <a:custGeom>
              <a:avLst/>
              <a:gdLst/>
              <a:ahLst/>
              <a:cxnLst/>
              <a:rect l="l" t="t" r="r" b="b"/>
              <a:pathLst>
                <a:path w="3745230" h="7576820">
                  <a:moveTo>
                    <a:pt x="3190053" y="7576383"/>
                  </a:moveTo>
                  <a:lnTo>
                    <a:pt x="554549" y="7576383"/>
                  </a:lnTo>
                  <a:lnTo>
                    <a:pt x="506736" y="7574344"/>
                  </a:lnTo>
                  <a:lnTo>
                    <a:pt x="460045" y="7568337"/>
                  </a:lnTo>
                  <a:lnTo>
                    <a:pt x="414644" y="7558530"/>
                  </a:lnTo>
                  <a:lnTo>
                    <a:pt x="370699" y="7545090"/>
                  </a:lnTo>
                  <a:lnTo>
                    <a:pt x="328379" y="7528184"/>
                  </a:lnTo>
                  <a:lnTo>
                    <a:pt x="287850" y="7507980"/>
                  </a:lnTo>
                  <a:lnTo>
                    <a:pt x="249279" y="7484645"/>
                  </a:lnTo>
                  <a:lnTo>
                    <a:pt x="212834" y="7458347"/>
                  </a:lnTo>
                  <a:lnTo>
                    <a:pt x="178681" y="7429251"/>
                  </a:lnTo>
                  <a:lnTo>
                    <a:pt x="146987" y="7397527"/>
                  </a:lnTo>
                  <a:lnTo>
                    <a:pt x="117920" y="7363340"/>
                  </a:lnTo>
                  <a:lnTo>
                    <a:pt x="91647" y="7326859"/>
                  </a:lnTo>
                  <a:lnTo>
                    <a:pt x="68335" y="7288250"/>
                  </a:lnTo>
                  <a:lnTo>
                    <a:pt x="48151" y="7247682"/>
                  </a:lnTo>
                  <a:lnTo>
                    <a:pt x="31262" y="7205320"/>
                  </a:lnTo>
                  <a:lnTo>
                    <a:pt x="17835" y="7161332"/>
                  </a:lnTo>
                  <a:lnTo>
                    <a:pt x="8038" y="7115887"/>
                  </a:lnTo>
                  <a:lnTo>
                    <a:pt x="2037" y="7069150"/>
                  </a:lnTo>
                  <a:lnTo>
                    <a:pt x="79" y="7023146"/>
                  </a:lnTo>
                  <a:lnTo>
                    <a:pt x="0" y="555094"/>
                  </a:lnTo>
                  <a:lnTo>
                    <a:pt x="695" y="526985"/>
                  </a:lnTo>
                  <a:lnTo>
                    <a:pt x="6259" y="470768"/>
                  </a:lnTo>
                  <a:lnTo>
                    <a:pt x="13939" y="430070"/>
                  </a:lnTo>
                  <a:lnTo>
                    <a:pt x="24110" y="389865"/>
                  </a:lnTo>
                  <a:lnTo>
                    <a:pt x="38484" y="351807"/>
                  </a:lnTo>
                  <a:lnTo>
                    <a:pt x="55640" y="313748"/>
                  </a:lnTo>
                  <a:lnTo>
                    <a:pt x="74679" y="278765"/>
                  </a:lnTo>
                  <a:lnTo>
                    <a:pt x="95747" y="245058"/>
                  </a:lnTo>
                  <a:lnTo>
                    <a:pt x="123046" y="206419"/>
                  </a:lnTo>
                  <a:lnTo>
                    <a:pt x="149359" y="175787"/>
                  </a:lnTo>
                  <a:lnTo>
                    <a:pt x="172949" y="152871"/>
                  </a:lnTo>
                  <a:lnTo>
                    <a:pt x="192423" y="134886"/>
                  </a:lnTo>
                  <a:lnTo>
                    <a:pt x="238982" y="98430"/>
                  </a:lnTo>
                  <a:lnTo>
                    <a:pt x="278347" y="73621"/>
                  </a:lnTo>
                  <a:lnTo>
                    <a:pt x="320015" y="52032"/>
                  </a:lnTo>
                  <a:lnTo>
                    <a:pt x="363749" y="33881"/>
                  </a:lnTo>
                  <a:lnTo>
                    <a:pt x="409308" y="19384"/>
                  </a:lnTo>
                  <a:lnTo>
                    <a:pt x="456454" y="8760"/>
                  </a:lnTo>
                  <a:lnTo>
                    <a:pt x="504948" y="2226"/>
                  </a:lnTo>
                  <a:lnTo>
                    <a:pt x="554549" y="0"/>
                  </a:lnTo>
                  <a:lnTo>
                    <a:pt x="3191907" y="0"/>
                  </a:lnTo>
                  <a:lnTo>
                    <a:pt x="3241433" y="2150"/>
                  </a:lnTo>
                  <a:lnTo>
                    <a:pt x="3289742" y="8499"/>
                  </a:lnTo>
                  <a:lnTo>
                    <a:pt x="3336659" y="18894"/>
                  </a:lnTo>
                  <a:lnTo>
                    <a:pt x="3382012" y="33184"/>
                  </a:lnTo>
                  <a:lnTo>
                    <a:pt x="3391554" y="37130"/>
                  </a:lnTo>
                  <a:lnTo>
                    <a:pt x="554550" y="37130"/>
                  </a:lnTo>
                  <a:lnTo>
                    <a:pt x="507475" y="39248"/>
                  </a:lnTo>
                  <a:lnTo>
                    <a:pt x="461579" y="45482"/>
                  </a:lnTo>
                  <a:lnTo>
                    <a:pt x="417046" y="55652"/>
                  </a:lnTo>
                  <a:lnTo>
                    <a:pt x="374058" y="69574"/>
                  </a:lnTo>
                  <a:lnTo>
                    <a:pt x="332799" y="87068"/>
                  </a:lnTo>
                  <a:lnTo>
                    <a:pt x="293452" y="107952"/>
                  </a:lnTo>
                  <a:lnTo>
                    <a:pt x="256200" y="132044"/>
                  </a:lnTo>
                  <a:lnTo>
                    <a:pt x="221226" y="159165"/>
                  </a:lnTo>
                  <a:lnTo>
                    <a:pt x="188714" y="189131"/>
                  </a:lnTo>
                  <a:lnTo>
                    <a:pt x="158846" y="221761"/>
                  </a:lnTo>
                  <a:lnTo>
                    <a:pt x="131806" y="256874"/>
                  </a:lnTo>
                  <a:lnTo>
                    <a:pt x="107777" y="294289"/>
                  </a:lnTo>
                  <a:lnTo>
                    <a:pt x="86943" y="333824"/>
                  </a:lnTo>
                  <a:lnTo>
                    <a:pt x="69486" y="375298"/>
                  </a:lnTo>
                  <a:lnTo>
                    <a:pt x="55589" y="418529"/>
                  </a:lnTo>
                  <a:lnTo>
                    <a:pt x="45436" y="463335"/>
                  </a:lnTo>
                  <a:lnTo>
                    <a:pt x="39210" y="509536"/>
                  </a:lnTo>
                  <a:lnTo>
                    <a:pt x="37176" y="555094"/>
                  </a:lnTo>
                  <a:lnTo>
                    <a:pt x="37093" y="7023146"/>
                  </a:lnTo>
                  <a:lnTo>
                    <a:pt x="39210" y="7070267"/>
                  </a:lnTo>
                  <a:lnTo>
                    <a:pt x="45436" y="7116208"/>
                  </a:lnTo>
                  <a:lnTo>
                    <a:pt x="55589" y="7160785"/>
                  </a:lnTo>
                  <a:lnTo>
                    <a:pt x="69486" y="7203815"/>
                  </a:lnTo>
                  <a:lnTo>
                    <a:pt x="86943" y="7245114"/>
                  </a:lnTo>
                  <a:lnTo>
                    <a:pt x="107777" y="7284500"/>
                  </a:lnTo>
                  <a:lnTo>
                    <a:pt x="131806" y="7321789"/>
                  </a:lnTo>
                  <a:lnTo>
                    <a:pt x="158846" y="7356797"/>
                  </a:lnTo>
                  <a:lnTo>
                    <a:pt x="188714" y="7389341"/>
                  </a:lnTo>
                  <a:lnTo>
                    <a:pt x="221226" y="7419238"/>
                  </a:lnTo>
                  <a:lnTo>
                    <a:pt x="256200" y="7446304"/>
                  </a:lnTo>
                  <a:lnTo>
                    <a:pt x="293452" y="7470356"/>
                  </a:lnTo>
                  <a:lnTo>
                    <a:pt x="332799" y="7491212"/>
                  </a:lnTo>
                  <a:lnTo>
                    <a:pt x="374058" y="7508686"/>
                  </a:lnTo>
                  <a:lnTo>
                    <a:pt x="417046" y="7522596"/>
                  </a:lnTo>
                  <a:lnTo>
                    <a:pt x="461579" y="7532759"/>
                  </a:lnTo>
                  <a:lnTo>
                    <a:pt x="507475" y="7538992"/>
                  </a:lnTo>
                  <a:lnTo>
                    <a:pt x="554550" y="7541110"/>
                  </a:lnTo>
                  <a:lnTo>
                    <a:pt x="3383867" y="7541110"/>
                  </a:lnTo>
                  <a:lnTo>
                    <a:pt x="3373903" y="7545090"/>
                  </a:lnTo>
                  <a:lnTo>
                    <a:pt x="3329959" y="7558530"/>
                  </a:lnTo>
                  <a:lnTo>
                    <a:pt x="3284558" y="7568337"/>
                  </a:lnTo>
                  <a:lnTo>
                    <a:pt x="3237867" y="7574344"/>
                  </a:lnTo>
                  <a:lnTo>
                    <a:pt x="3190053" y="7576383"/>
                  </a:lnTo>
                  <a:close/>
                </a:path>
                <a:path w="3745230" h="7576820">
                  <a:moveTo>
                    <a:pt x="3383867" y="7541110"/>
                  </a:moveTo>
                  <a:lnTo>
                    <a:pt x="3190053" y="7541110"/>
                  </a:lnTo>
                  <a:lnTo>
                    <a:pt x="3237128" y="7538992"/>
                  </a:lnTo>
                  <a:lnTo>
                    <a:pt x="3283024" y="7532759"/>
                  </a:lnTo>
                  <a:lnTo>
                    <a:pt x="3327557" y="7522596"/>
                  </a:lnTo>
                  <a:lnTo>
                    <a:pt x="3370545" y="7508686"/>
                  </a:lnTo>
                  <a:lnTo>
                    <a:pt x="3411804" y="7491212"/>
                  </a:lnTo>
                  <a:lnTo>
                    <a:pt x="3451151" y="7470356"/>
                  </a:lnTo>
                  <a:lnTo>
                    <a:pt x="3488403" y="7446304"/>
                  </a:lnTo>
                  <a:lnTo>
                    <a:pt x="3523377" y="7419238"/>
                  </a:lnTo>
                  <a:lnTo>
                    <a:pt x="3555889" y="7389341"/>
                  </a:lnTo>
                  <a:lnTo>
                    <a:pt x="3585757" y="7356797"/>
                  </a:lnTo>
                  <a:lnTo>
                    <a:pt x="3612797" y="7321789"/>
                  </a:lnTo>
                  <a:lnTo>
                    <a:pt x="3636825" y="7284500"/>
                  </a:lnTo>
                  <a:lnTo>
                    <a:pt x="3657660" y="7245114"/>
                  </a:lnTo>
                  <a:lnTo>
                    <a:pt x="3675117" y="7203815"/>
                  </a:lnTo>
                  <a:lnTo>
                    <a:pt x="3689014" y="7160785"/>
                  </a:lnTo>
                  <a:lnTo>
                    <a:pt x="3699167" y="7116208"/>
                  </a:lnTo>
                  <a:lnTo>
                    <a:pt x="3705393" y="7070267"/>
                  </a:lnTo>
                  <a:lnTo>
                    <a:pt x="3707509" y="7023146"/>
                  </a:lnTo>
                  <a:lnTo>
                    <a:pt x="3707509" y="555094"/>
                  </a:lnTo>
                  <a:lnTo>
                    <a:pt x="3705393" y="507972"/>
                  </a:lnTo>
                  <a:lnTo>
                    <a:pt x="3699167" y="462032"/>
                  </a:lnTo>
                  <a:lnTo>
                    <a:pt x="3689014" y="417455"/>
                  </a:lnTo>
                  <a:lnTo>
                    <a:pt x="3675117" y="374425"/>
                  </a:lnTo>
                  <a:lnTo>
                    <a:pt x="3657660" y="333125"/>
                  </a:lnTo>
                  <a:lnTo>
                    <a:pt x="3636825" y="293739"/>
                  </a:lnTo>
                  <a:lnTo>
                    <a:pt x="3612797" y="256451"/>
                  </a:lnTo>
                  <a:lnTo>
                    <a:pt x="3585757" y="221443"/>
                  </a:lnTo>
                  <a:lnTo>
                    <a:pt x="3555889" y="188899"/>
                  </a:lnTo>
                  <a:lnTo>
                    <a:pt x="3523377" y="159002"/>
                  </a:lnTo>
                  <a:lnTo>
                    <a:pt x="3488403" y="131935"/>
                  </a:lnTo>
                  <a:lnTo>
                    <a:pt x="3451151" y="107883"/>
                  </a:lnTo>
                  <a:lnTo>
                    <a:pt x="3411804" y="87028"/>
                  </a:lnTo>
                  <a:lnTo>
                    <a:pt x="3370545" y="69553"/>
                  </a:lnTo>
                  <a:lnTo>
                    <a:pt x="3327557" y="55643"/>
                  </a:lnTo>
                  <a:lnTo>
                    <a:pt x="3283024" y="45480"/>
                  </a:lnTo>
                  <a:lnTo>
                    <a:pt x="3237128" y="39248"/>
                  </a:lnTo>
                  <a:lnTo>
                    <a:pt x="3190053" y="37130"/>
                  </a:lnTo>
                  <a:lnTo>
                    <a:pt x="3391554" y="37130"/>
                  </a:lnTo>
                  <a:lnTo>
                    <a:pt x="3467328" y="72838"/>
                  </a:lnTo>
                  <a:lnTo>
                    <a:pt x="3506943" y="97897"/>
                  </a:lnTo>
                  <a:lnTo>
                    <a:pt x="3544297" y="126242"/>
                  </a:lnTo>
                  <a:lnTo>
                    <a:pt x="3573508" y="152088"/>
                  </a:lnTo>
                  <a:lnTo>
                    <a:pt x="3609906" y="191451"/>
                  </a:lnTo>
                  <a:lnTo>
                    <a:pt x="3635177" y="222780"/>
                  </a:lnTo>
                  <a:lnTo>
                    <a:pt x="3657868" y="256197"/>
                  </a:lnTo>
                  <a:lnTo>
                    <a:pt x="3678530" y="289846"/>
                  </a:lnTo>
                  <a:lnTo>
                    <a:pt x="3699105" y="332168"/>
                  </a:lnTo>
                  <a:lnTo>
                    <a:pt x="3714290" y="370401"/>
                  </a:lnTo>
                  <a:lnTo>
                    <a:pt x="3727679" y="416784"/>
                  </a:lnTo>
                  <a:lnTo>
                    <a:pt x="3738343" y="470507"/>
                  </a:lnTo>
                  <a:lnTo>
                    <a:pt x="3743908" y="526202"/>
                  </a:lnTo>
                  <a:lnTo>
                    <a:pt x="3744603" y="555094"/>
                  </a:lnTo>
                  <a:lnTo>
                    <a:pt x="3744603" y="1732116"/>
                  </a:lnTo>
                  <a:lnTo>
                    <a:pt x="3744524" y="7023146"/>
                  </a:lnTo>
                  <a:lnTo>
                    <a:pt x="3742565" y="7069150"/>
                  </a:lnTo>
                  <a:lnTo>
                    <a:pt x="3736564" y="7115887"/>
                  </a:lnTo>
                  <a:lnTo>
                    <a:pt x="3726767" y="7161332"/>
                  </a:lnTo>
                  <a:lnTo>
                    <a:pt x="3713340" y="7205320"/>
                  </a:lnTo>
                  <a:lnTo>
                    <a:pt x="3696451" y="7247682"/>
                  </a:lnTo>
                  <a:lnTo>
                    <a:pt x="3676267" y="7288250"/>
                  </a:lnTo>
                  <a:lnTo>
                    <a:pt x="3652955" y="7326859"/>
                  </a:lnTo>
                  <a:lnTo>
                    <a:pt x="3626682" y="7363340"/>
                  </a:lnTo>
                  <a:lnTo>
                    <a:pt x="3597615" y="7397527"/>
                  </a:lnTo>
                  <a:lnTo>
                    <a:pt x="3565922" y="7429251"/>
                  </a:lnTo>
                  <a:lnTo>
                    <a:pt x="3531769" y="7458347"/>
                  </a:lnTo>
                  <a:lnTo>
                    <a:pt x="3495323" y="7484645"/>
                  </a:lnTo>
                  <a:lnTo>
                    <a:pt x="3456752" y="7507980"/>
                  </a:lnTo>
                  <a:lnTo>
                    <a:pt x="3416223" y="7528184"/>
                  </a:lnTo>
                  <a:lnTo>
                    <a:pt x="3383867" y="7541110"/>
                  </a:lnTo>
                  <a:close/>
                </a:path>
                <a:path w="3745230" h="7576820">
                  <a:moveTo>
                    <a:pt x="3744603" y="1732116"/>
                  </a:move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5"/>
                </a:moveTo>
                <a:lnTo>
                  <a:pt x="303394" y="558015"/>
                </a:lnTo>
                <a:lnTo>
                  <a:pt x="79819" y="0"/>
                </a:lnTo>
                <a:lnTo>
                  <a:pt x="111331" y="0"/>
                </a:lnTo>
                <a:lnTo>
                  <a:pt x="334538" y="558015"/>
                </a:lnTo>
                <a:close/>
              </a:path>
              <a:path w="4407535" h="4896485">
                <a:moveTo>
                  <a:pt x="619197" y="539097"/>
                </a:moveTo>
                <a:lnTo>
                  <a:pt x="403500" y="0"/>
                </a:lnTo>
                <a:lnTo>
                  <a:pt x="433538" y="0"/>
                </a:lnTo>
                <a:lnTo>
                  <a:pt x="588635" y="387744"/>
                </a:lnTo>
                <a:lnTo>
                  <a:pt x="619197" y="387744"/>
                </a:lnTo>
                <a:lnTo>
                  <a:pt x="619197" y="539097"/>
                </a:lnTo>
                <a:close/>
              </a:path>
              <a:path w="4407535" h="4896485">
                <a:moveTo>
                  <a:pt x="619197" y="387744"/>
                </a:moveTo>
                <a:lnTo>
                  <a:pt x="588635" y="387744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4"/>
                </a:lnTo>
                <a:close/>
              </a:path>
              <a:path w="4407535" h="4896485">
                <a:moveTo>
                  <a:pt x="891341" y="579846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5"/>
                </a:lnTo>
                <a:lnTo>
                  <a:pt x="951152" y="440135"/>
                </a:lnTo>
                <a:lnTo>
                  <a:pt x="891341" y="579846"/>
                </a:lnTo>
                <a:close/>
              </a:path>
              <a:path w="4407535" h="4896485">
                <a:moveTo>
                  <a:pt x="951152" y="440135"/>
                </a:moveTo>
                <a:lnTo>
                  <a:pt x="918991" y="440135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5"/>
                </a:lnTo>
                <a:close/>
              </a:path>
              <a:path w="4407535" h="4896485">
                <a:moveTo>
                  <a:pt x="1157663" y="648245"/>
                </a:moveTo>
                <a:lnTo>
                  <a:pt x="1435382" y="0"/>
                </a:lnTo>
                <a:lnTo>
                  <a:pt x="1465047" y="0"/>
                </a:lnTo>
                <a:lnTo>
                  <a:pt x="1242071" y="520177"/>
                </a:lnTo>
                <a:lnTo>
                  <a:pt x="1285731" y="520177"/>
                </a:lnTo>
                <a:lnTo>
                  <a:pt x="1157663" y="648245"/>
                </a:lnTo>
                <a:close/>
              </a:path>
              <a:path w="4407535" h="4896485">
                <a:moveTo>
                  <a:pt x="1285731" y="520177"/>
                </a:moveTo>
                <a:lnTo>
                  <a:pt x="1242071" y="520177"/>
                </a:lnTo>
                <a:lnTo>
                  <a:pt x="1763015" y="0"/>
                </a:lnTo>
                <a:lnTo>
                  <a:pt x="1805909" y="0"/>
                </a:lnTo>
                <a:lnTo>
                  <a:pt x="1285731" y="520177"/>
                </a:lnTo>
                <a:close/>
              </a:path>
              <a:path w="4407535" h="4896485">
                <a:moveTo>
                  <a:pt x="1317747" y="872363"/>
                </a:moveTo>
                <a:lnTo>
                  <a:pt x="2190111" y="0"/>
                </a:lnTo>
                <a:lnTo>
                  <a:pt x="2231744" y="0"/>
                </a:lnTo>
                <a:lnTo>
                  <a:pt x="1439994" y="792321"/>
                </a:lnTo>
                <a:lnTo>
                  <a:pt x="1517853" y="792321"/>
                </a:lnTo>
                <a:lnTo>
                  <a:pt x="1317747" y="872363"/>
                </a:lnTo>
                <a:close/>
              </a:path>
              <a:path w="4407535" h="4896485">
                <a:moveTo>
                  <a:pt x="1517853" y="792321"/>
                </a:moveTo>
                <a:lnTo>
                  <a:pt x="1439994" y="792321"/>
                </a:lnTo>
                <a:lnTo>
                  <a:pt x="3421343" y="0"/>
                </a:lnTo>
                <a:lnTo>
                  <a:pt x="3498657" y="0"/>
                </a:lnTo>
                <a:lnTo>
                  <a:pt x="1517853" y="792321"/>
                </a:lnTo>
                <a:close/>
              </a:path>
              <a:path w="4407535" h="4896485">
                <a:moveTo>
                  <a:pt x="4064107" y="2796288"/>
                </a:moveTo>
                <a:lnTo>
                  <a:pt x="4033363" y="2796288"/>
                </a:lnTo>
                <a:lnTo>
                  <a:pt x="4141056" y="2545974"/>
                </a:lnTo>
                <a:lnTo>
                  <a:pt x="1418164" y="1380268"/>
                </a:lnTo>
                <a:lnTo>
                  <a:pt x="4378272" y="1380268"/>
                </a:lnTo>
                <a:lnTo>
                  <a:pt x="4378272" y="1108124"/>
                </a:lnTo>
                <a:lnTo>
                  <a:pt x="1458913" y="1108124"/>
                </a:lnTo>
                <a:lnTo>
                  <a:pt x="4168707" y="23915"/>
                </a:lnTo>
                <a:lnTo>
                  <a:pt x="4159168" y="0"/>
                </a:lnTo>
                <a:lnTo>
                  <a:pt x="4192031" y="0"/>
                </a:lnTo>
                <a:lnTo>
                  <a:pt x="4208001" y="39924"/>
                </a:lnTo>
                <a:lnTo>
                  <a:pt x="4194903" y="45745"/>
                </a:lnTo>
                <a:lnTo>
                  <a:pt x="1611721" y="1079018"/>
                </a:lnTo>
                <a:lnTo>
                  <a:pt x="4407378" y="1079018"/>
                </a:lnTo>
                <a:lnTo>
                  <a:pt x="4407378" y="1409374"/>
                </a:lnTo>
                <a:lnTo>
                  <a:pt x="1557875" y="1409374"/>
                </a:lnTo>
                <a:lnTo>
                  <a:pt x="4177439" y="2531421"/>
                </a:lnTo>
                <a:lnTo>
                  <a:pt x="4064107" y="2796288"/>
                </a:lnTo>
                <a:close/>
              </a:path>
              <a:path w="4407535" h="4896485">
                <a:moveTo>
                  <a:pt x="383436" y="680262"/>
                </a:moveTo>
                <a:lnTo>
                  <a:pt x="0" y="296825"/>
                </a:lnTo>
                <a:lnTo>
                  <a:pt x="0" y="254840"/>
                </a:lnTo>
                <a:lnTo>
                  <a:pt x="303394" y="558015"/>
                </a:lnTo>
                <a:lnTo>
                  <a:pt x="334538" y="558015"/>
                </a:lnTo>
                <a:lnTo>
                  <a:pt x="383436" y="680262"/>
                </a:lnTo>
                <a:close/>
              </a:path>
              <a:path w="4407535" h="4896485">
                <a:moveTo>
                  <a:pt x="74910" y="755938"/>
                </a:moveTo>
                <a:lnTo>
                  <a:pt x="31250" y="755938"/>
                </a:lnTo>
                <a:lnTo>
                  <a:pt x="0" y="724641"/>
                </a:lnTo>
                <a:lnTo>
                  <a:pt x="0" y="681028"/>
                </a:lnTo>
                <a:lnTo>
                  <a:pt x="74910" y="755938"/>
                </a:lnTo>
                <a:close/>
              </a:path>
              <a:path w="4407535" h="4896485">
                <a:moveTo>
                  <a:pt x="159318" y="840346"/>
                </a:moveTo>
                <a:lnTo>
                  <a:pt x="0" y="772092"/>
                </a:lnTo>
                <a:lnTo>
                  <a:pt x="0" y="742545"/>
                </a:lnTo>
                <a:lnTo>
                  <a:pt x="31250" y="755938"/>
                </a:lnTo>
                <a:lnTo>
                  <a:pt x="74910" y="755938"/>
                </a:lnTo>
                <a:lnTo>
                  <a:pt x="159318" y="840346"/>
                </a:lnTo>
                <a:close/>
              </a:path>
              <a:path w="4407535" h="4896485">
                <a:moveTo>
                  <a:pt x="92374" y="1106669"/>
                </a:moveTo>
                <a:lnTo>
                  <a:pt x="0" y="1106669"/>
                </a:lnTo>
                <a:lnTo>
                  <a:pt x="0" y="1067122"/>
                </a:lnTo>
                <a:lnTo>
                  <a:pt x="92374" y="1106669"/>
                </a:lnTo>
                <a:close/>
              </a:path>
              <a:path w="4407535" h="4896485">
                <a:moveTo>
                  <a:pt x="0" y="1398886"/>
                </a:moveTo>
                <a:lnTo>
                  <a:pt x="0" y="1378813"/>
                </a:lnTo>
                <a:lnTo>
                  <a:pt x="50169" y="1378813"/>
                </a:lnTo>
                <a:lnTo>
                  <a:pt x="0" y="1398886"/>
                </a:lnTo>
                <a:close/>
              </a:path>
              <a:path w="4407535" h="4896485">
                <a:moveTo>
                  <a:pt x="0" y="1722297"/>
                </a:moveTo>
                <a:lnTo>
                  <a:pt x="0" y="1691107"/>
                </a:lnTo>
                <a:lnTo>
                  <a:pt x="191335" y="1614573"/>
                </a:lnTo>
                <a:lnTo>
                  <a:pt x="111292" y="1694616"/>
                </a:lnTo>
                <a:lnTo>
                  <a:pt x="69088" y="1694616"/>
                </a:lnTo>
                <a:lnTo>
                  <a:pt x="0" y="1722297"/>
                </a:lnTo>
                <a:close/>
              </a:path>
              <a:path w="4407535" h="4896485">
                <a:moveTo>
                  <a:pt x="3263502" y="3900871"/>
                </a:moveTo>
                <a:lnTo>
                  <a:pt x="3221298" y="3900871"/>
                </a:lnTo>
                <a:lnTo>
                  <a:pt x="3413399" y="3708769"/>
                </a:lnTo>
                <a:lnTo>
                  <a:pt x="1349764" y="1646590"/>
                </a:lnTo>
                <a:lnTo>
                  <a:pt x="1550184" y="1732453"/>
                </a:lnTo>
                <a:lnTo>
                  <a:pt x="1476377" y="1732453"/>
                </a:lnTo>
                <a:lnTo>
                  <a:pt x="3454149" y="3710225"/>
                </a:lnTo>
                <a:lnTo>
                  <a:pt x="3263502" y="3900871"/>
                </a:lnTo>
                <a:close/>
              </a:path>
              <a:path w="4407535" h="4896485">
                <a:moveTo>
                  <a:pt x="0" y="1805908"/>
                </a:moveTo>
                <a:lnTo>
                  <a:pt x="0" y="1763754"/>
                </a:lnTo>
                <a:lnTo>
                  <a:pt x="69088" y="1694616"/>
                </a:lnTo>
                <a:lnTo>
                  <a:pt x="111292" y="1694616"/>
                </a:lnTo>
                <a:lnTo>
                  <a:pt x="0" y="1805908"/>
                </a:lnTo>
                <a:close/>
              </a:path>
              <a:path w="4407535" h="4896485">
                <a:moveTo>
                  <a:pt x="4047916" y="2834126"/>
                </a:moveTo>
                <a:lnTo>
                  <a:pt x="1476377" y="1732453"/>
                </a:lnTo>
                <a:lnTo>
                  <a:pt x="1550184" y="1732453"/>
                </a:lnTo>
                <a:lnTo>
                  <a:pt x="4033363" y="2796288"/>
                </a:lnTo>
                <a:lnTo>
                  <a:pt x="4064107" y="2796288"/>
                </a:lnTo>
                <a:lnTo>
                  <a:pt x="4047916" y="2834126"/>
                </a:lnTo>
                <a:close/>
              </a:path>
              <a:path w="4407535" h="4896485">
                <a:moveTo>
                  <a:pt x="2056321" y="4657634"/>
                </a:moveTo>
                <a:lnTo>
                  <a:pt x="1975549" y="4657634"/>
                </a:lnTo>
                <a:lnTo>
                  <a:pt x="2227318" y="4557217"/>
                </a:lnTo>
                <a:lnTo>
                  <a:pt x="1127101" y="1806674"/>
                </a:lnTo>
                <a:lnTo>
                  <a:pt x="1249348" y="1928921"/>
                </a:lnTo>
                <a:lnTo>
                  <a:pt x="1205688" y="1928921"/>
                </a:lnTo>
                <a:lnTo>
                  <a:pt x="2263702" y="4574682"/>
                </a:lnTo>
                <a:lnTo>
                  <a:pt x="2056321" y="4657634"/>
                </a:lnTo>
                <a:close/>
              </a:path>
              <a:path w="4407535" h="4896485">
                <a:moveTo>
                  <a:pt x="0" y="2232120"/>
                </a:moveTo>
                <a:lnTo>
                  <a:pt x="0" y="2190112"/>
                </a:lnTo>
                <a:lnTo>
                  <a:pt x="351419" y="1838692"/>
                </a:lnTo>
                <a:lnTo>
                  <a:pt x="296553" y="1966759"/>
                </a:lnTo>
                <a:lnTo>
                  <a:pt x="265556" y="1966759"/>
                </a:lnTo>
                <a:lnTo>
                  <a:pt x="0" y="2232120"/>
                </a:lnTo>
                <a:close/>
              </a:path>
              <a:path w="4407535" h="4896485">
                <a:moveTo>
                  <a:pt x="0" y="3421049"/>
                </a:moveTo>
                <a:lnTo>
                  <a:pt x="0" y="3348577"/>
                </a:lnTo>
                <a:lnTo>
                  <a:pt x="617742" y="1905636"/>
                </a:lnTo>
                <a:lnTo>
                  <a:pt x="617742" y="2046802"/>
                </a:lnTo>
                <a:lnTo>
                  <a:pt x="588635" y="2046802"/>
                </a:lnTo>
                <a:lnTo>
                  <a:pt x="0" y="3421049"/>
                </a:lnTo>
                <a:close/>
              </a:path>
              <a:path w="4407535" h="4896485">
                <a:moveTo>
                  <a:pt x="3221298" y="3943075"/>
                </a:moveTo>
                <a:lnTo>
                  <a:pt x="1205688" y="1928921"/>
                </a:lnTo>
                <a:lnTo>
                  <a:pt x="1249348" y="1928921"/>
                </a:lnTo>
                <a:lnTo>
                  <a:pt x="3221298" y="3900871"/>
                </a:lnTo>
                <a:lnTo>
                  <a:pt x="3263502" y="3900871"/>
                </a:lnTo>
                <a:lnTo>
                  <a:pt x="3221298" y="3943075"/>
                </a:lnTo>
                <a:close/>
              </a:path>
              <a:path w="4407535" h="4896485">
                <a:moveTo>
                  <a:pt x="918992" y="4867200"/>
                </a:moveTo>
                <a:lnTo>
                  <a:pt x="891341" y="4867200"/>
                </a:lnTo>
                <a:lnTo>
                  <a:pt x="891341" y="1947840"/>
                </a:lnTo>
                <a:lnTo>
                  <a:pt x="952480" y="2100648"/>
                </a:lnTo>
                <a:lnTo>
                  <a:pt x="918992" y="2100648"/>
                </a:lnTo>
                <a:lnTo>
                  <a:pt x="918992" y="4867200"/>
                </a:lnTo>
                <a:close/>
              </a:path>
              <a:path w="4407535" h="4896485">
                <a:moveTo>
                  <a:pt x="0" y="2658968"/>
                </a:moveTo>
                <a:lnTo>
                  <a:pt x="0" y="2586274"/>
                </a:lnTo>
                <a:lnTo>
                  <a:pt x="265556" y="1966759"/>
                </a:lnTo>
                <a:lnTo>
                  <a:pt x="296553" y="1966759"/>
                </a:lnTo>
                <a:lnTo>
                  <a:pt x="0" y="2658968"/>
                </a:lnTo>
                <a:close/>
              </a:path>
              <a:path w="4407535" h="4896485">
                <a:moveTo>
                  <a:pt x="918992" y="4896305"/>
                </a:moveTo>
                <a:lnTo>
                  <a:pt x="588635" y="4896305"/>
                </a:lnTo>
                <a:lnTo>
                  <a:pt x="588635" y="2046802"/>
                </a:lnTo>
                <a:lnTo>
                  <a:pt x="617742" y="2046802"/>
                </a:lnTo>
                <a:lnTo>
                  <a:pt x="617742" y="4867200"/>
                </a:lnTo>
                <a:lnTo>
                  <a:pt x="918992" y="4867200"/>
                </a:lnTo>
                <a:lnTo>
                  <a:pt x="918992" y="4896305"/>
                </a:lnTo>
                <a:close/>
              </a:path>
              <a:path w="4407535" h="4896485">
                <a:moveTo>
                  <a:pt x="1958086" y="4696928"/>
                </a:moveTo>
                <a:lnTo>
                  <a:pt x="1952265" y="4683830"/>
                </a:lnTo>
                <a:lnTo>
                  <a:pt x="918992" y="2100648"/>
                </a:lnTo>
                <a:lnTo>
                  <a:pt x="952480" y="2100648"/>
                </a:lnTo>
                <a:lnTo>
                  <a:pt x="1975549" y="4657634"/>
                </a:lnTo>
                <a:lnTo>
                  <a:pt x="2056321" y="4657634"/>
                </a:lnTo>
                <a:lnTo>
                  <a:pt x="1958086" y="469692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413946" y="2344534"/>
            <a:ext cx="5874385" cy="7942580"/>
            <a:chOff x="12413946" y="2344534"/>
            <a:chExt cx="5874385" cy="7942580"/>
          </a:xfrm>
        </p:grpSpPr>
        <p:sp>
          <p:nvSpPr>
            <p:cNvPr id="4" name="object 4"/>
            <p:cNvSpPr/>
            <p:nvPr/>
          </p:nvSpPr>
          <p:spPr>
            <a:xfrm>
              <a:off x="13339954" y="6303451"/>
              <a:ext cx="4948555" cy="3983990"/>
            </a:xfrm>
            <a:custGeom>
              <a:avLst/>
              <a:gdLst/>
              <a:ahLst/>
              <a:cxnLst/>
              <a:rect l="l" t="t" r="r" b="b"/>
              <a:pathLst>
                <a:path w="4948555" h="3983990">
                  <a:moveTo>
                    <a:pt x="3517493" y="2797112"/>
                  </a:moveTo>
                  <a:lnTo>
                    <a:pt x="3486931" y="2797112"/>
                  </a:lnTo>
                  <a:lnTo>
                    <a:pt x="3486931" y="0"/>
                  </a:lnTo>
                  <a:lnTo>
                    <a:pt x="3817287" y="0"/>
                  </a:lnTo>
                  <a:lnTo>
                    <a:pt x="3817287" y="29106"/>
                  </a:lnTo>
                  <a:lnTo>
                    <a:pt x="3517493" y="29106"/>
                  </a:lnTo>
                  <a:lnTo>
                    <a:pt x="3517493" y="2797112"/>
                  </a:lnTo>
                  <a:close/>
                </a:path>
                <a:path w="4948555" h="3983990">
                  <a:moveTo>
                    <a:pt x="3789636" y="2989214"/>
                  </a:moveTo>
                  <a:lnTo>
                    <a:pt x="3789636" y="29106"/>
                  </a:lnTo>
                  <a:lnTo>
                    <a:pt x="3817287" y="29106"/>
                  </a:lnTo>
                  <a:lnTo>
                    <a:pt x="3817287" y="2849504"/>
                  </a:lnTo>
                  <a:lnTo>
                    <a:pt x="3849448" y="2849504"/>
                  </a:lnTo>
                  <a:lnTo>
                    <a:pt x="3789636" y="2989214"/>
                  </a:lnTo>
                  <a:close/>
                </a:path>
                <a:path w="4948555" h="3983990">
                  <a:moveTo>
                    <a:pt x="3232833" y="2967384"/>
                  </a:moveTo>
                  <a:lnTo>
                    <a:pt x="3201690" y="2967384"/>
                  </a:lnTo>
                  <a:lnTo>
                    <a:pt x="2142221" y="323079"/>
                  </a:lnTo>
                  <a:lnTo>
                    <a:pt x="2447837" y="200833"/>
                  </a:lnTo>
                  <a:lnTo>
                    <a:pt x="2453658" y="213931"/>
                  </a:lnTo>
                  <a:lnTo>
                    <a:pt x="2463554" y="238671"/>
                  </a:lnTo>
                  <a:lnTo>
                    <a:pt x="2433284" y="238671"/>
                  </a:lnTo>
                  <a:lnTo>
                    <a:pt x="2181515" y="339088"/>
                  </a:lnTo>
                  <a:lnTo>
                    <a:pt x="3232833" y="2967384"/>
                  </a:lnTo>
                  <a:close/>
                </a:path>
                <a:path w="4948555" h="3983990">
                  <a:moveTo>
                    <a:pt x="3849448" y="2849504"/>
                  </a:moveTo>
                  <a:lnTo>
                    <a:pt x="3817287" y="2849504"/>
                  </a:lnTo>
                  <a:lnTo>
                    <a:pt x="4939334" y="229939"/>
                  </a:lnTo>
                  <a:lnTo>
                    <a:pt x="4948045" y="233666"/>
                  </a:lnTo>
                  <a:lnTo>
                    <a:pt x="4948045" y="283369"/>
                  </a:lnTo>
                  <a:lnTo>
                    <a:pt x="3849448" y="2849504"/>
                  </a:lnTo>
                  <a:close/>
                </a:path>
                <a:path w="4948555" h="3983990">
                  <a:moveTo>
                    <a:pt x="3517493" y="2948465"/>
                  </a:moveTo>
                  <a:lnTo>
                    <a:pt x="2433284" y="238671"/>
                  </a:lnTo>
                  <a:lnTo>
                    <a:pt x="2463554" y="238671"/>
                  </a:lnTo>
                  <a:lnTo>
                    <a:pt x="3486931" y="2797112"/>
                  </a:lnTo>
                  <a:lnTo>
                    <a:pt x="3517493" y="2797112"/>
                  </a:lnTo>
                  <a:lnTo>
                    <a:pt x="3517493" y="2948465"/>
                  </a:lnTo>
                  <a:close/>
                </a:path>
                <a:path w="4948555" h="3983990">
                  <a:moveTo>
                    <a:pt x="2973206" y="3165307"/>
                  </a:moveTo>
                  <a:lnTo>
                    <a:pt x="2929546" y="3165307"/>
                  </a:lnTo>
                  <a:lnTo>
                    <a:pt x="953230" y="1186080"/>
                  </a:lnTo>
                  <a:lnTo>
                    <a:pt x="1186080" y="953230"/>
                  </a:lnTo>
                  <a:lnTo>
                    <a:pt x="1226858" y="993979"/>
                  </a:lnTo>
                  <a:lnTo>
                    <a:pt x="1186080" y="993979"/>
                  </a:lnTo>
                  <a:lnTo>
                    <a:pt x="993979" y="1186080"/>
                  </a:lnTo>
                  <a:lnTo>
                    <a:pt x="2973206" y="3165307"/>
                  </a:lnTo>
                  <a:close/>
                </a:path>
                <a:path w="4948555" h="3983990">
                  <a:moveTo>
                    <a:pt x="4055959" y="3057614"/>
                  </a:moveTo>
                  <a:lnTo>
                    <a:pt x="4948045" y="975328"/>
                  </a:lnTo>
                  <a:lnTo>
                    <a:pt x="4948045" y="1045320"/>
                  </a:lnTo>
                  <a:lnTo>
                    <a:pt x="4140367" y="2929546"/>
                  </a:lnTo>
                  <a:lnTo>
                    <a:pt x="4184027" y="2929546"/>
                  </a:lnTo>
                  <a:lnTo>
                    <a:pt x="4055959" y="3057614"/>
                  </a:lnTo>
                  <a:close/>
                </a:path>
                <a:path w="4948555" h="3983990">
                  <a:moveTo>
                    <a:pt x="3281732" y="3089631"/>
                  </a:moveTo>
                  <a:lnTo>
                    <a:pt x="1186080" y="993979"/>
                  </a:lnTo>
                  <a:lnTo>
                    <a:pt x="1226858" y="993979"/>
                  </a:lnTo>
                  <a:lnTo>
                    <a:pt x="3201690" y="2967384"/>
                  </a:lnTo>
                  <a:lnTo>
                    <a:pt x="3232833" y="2967384"/>
                  </a:lnTo>
                  <a:lnTo>
                    <a:pt x="3281732" y="3089631"/>
                  </a:lnTo>
                  <a:close/>
                </a:path>
                <a:path w="4948555" h="3983990">
                  <a:moveTo>
                    <a:pt x="2460181" y="3983548"/>
                  </a:moveTo>
                  <a:lnTo>
                    <a:pt x="2385100" y="3983548"/>
                  </a:lnTo>
                  <a:lnTo>
                    <a:pt x="2797112" y="3818743"/>
                  </a:lnTo>
                  <a:lnTo>
                    <a:pt x="0" y="3818743"/>
                  </a:lnTo>
                  <a:lnTo>
                    <a:pt x="0" y="3488386"/>
                  </a:lnTo>
                  <a:lnTo>
                    <a:pt x="2849504" y="3488386"/>
                  </a:lnTo>
                  <a:lnTo>
                    <a:pt x="229939" y="2366340"/>
                  </a:lnTo>
                  <a:lnTo>
                    <a:pt x="359462" y="2063634"/>
                  </a:lnTo>
                  <a:lnTo>
                    <a:pt x="372560" y="2069456"/>
                  </a:lnTo>
                  <a:lnTo>
                    <a:pt x="443870" y="2100017"/>
                  </a:lnTo>
                  <a:lnTo>
                    <a:pt x="374015" y="2100017"/>
                  </a:lnTo>
                  <a:lnTo>
                    <a:pt x="267777" y="2350331"/>
                  </a:lnTo>
                  <a:lnTo>
                    <a:pt x="2990669" y="3516038"/>
                  </a:lnTo>
                  <a:lnTo>
                    <a:pt x="29106" y="3516038"/>
                  </a:lnTo>
                  <a:lnTo>
                    <a:pt x="29106" y="3788181"/>
                  </a:lnTo>
                  <a:lnTo>
                    <a:pt x="2948465" y="3788181"/>
                  </a:lnTo>
                  <a:lnTo>
                    <a:pt x="2460181" y="3983548"/>
                  </a:lnTo>
                  <a:close/>
                </a:path>
                <a:path w="4948555" h="3983990">
                  <a:moveTo>
                    <a:pt x="3057614" y="3249715"/>
                  </a:moveTo>
                  <a:lnTo>
                    <a:pt x="374015" y="2100017"/>
                  </a:lnTo>
                  <a:lnTo>
                    <a:pt x="443870" y="2100017"/>
                  </a:lnTo>
                  <a:lnTo>
                    <a:pt x="2929546" y="3165307"/>
                  </a:lnTo>
                  <a:lnTo>
                    <a:pt x="2973206" y="3165307"/>
                  </a:lnTo>
                  <a:lnTo>
                    <a:pt x="3057614" y="3249715"/>
                  </a:lnTo>
                  <a:close/>
                </a:path>
                <a:path w="4948555" h="3983990">
                  <a:moveTo>
                    <a:pt x="4184027" y="2929546"/>
                  </a:moveTo>
                  <a:lnTo>
                    <a:pt x="4140367" y="2929546"/>
                  </a:lnTo>
                  <a:lnTo>
                    <a:pt x="4948045" y="2123056"/>
                  </a:lnTo>
                  <a:lnTo>
                    <a:pt x="4948045" y="2165528"/>
                  </a:lnTo>
                  <a:lnTo>
                    <a:pt x="4184027" y="2929546"/>
                  </a:lnTo>
                  <a:close/>
                </a:path>
                <a:path w="4948555" h="3983990">
                  <a:moveTo>
                    <a:pt x="4216043" y="3281732"/>
                  </a:moveTo>
                  <a:lnTo>
                    <a:pt x="4948045" y="2549730"/>
                  </a:lnTo>
                  <a:lnTo>
                    <a:pt x="4948045" y="2591494"/>
                  </a:lnTo>
                  <a:lnTo>
                    <a:pt x="4338290" y="3201690"/>
                  </a:lnTo>
                  <a:lnTo>
                    <a:pt x="4416149" y="3201690"/>
                  </a:lnTo>
                  <a:lnTo>
                    <a:pt x="4216043" y="3281732"/>
                  </a:lnTo>
                  <a:close/>
                </a:path>
                <a:path w="4948555" h="3983990">
                  <a:moveTo>
                    <a:pt x="4416149" y="3201690"/>
                  </a:moveTo>
                  <a:lnTo>
                    <a:pt x="4338290" y="3201690"/>
                  </a:lnTo>
                  <a:lnTo>
                    <a:pt x="4948045" y="2957855"/>
                  </a:lnTo>
                  <a:lnTo>
                    <a:pt x="4948045" y="2988931"/>
                  </a:lnTo>
                  <a:lnTo>
                    <a:pt x="4416149" y="3201690"/>
                  </a:lnTo>
                  <a:close/>
                </a:path>
                <a:path w="4948555" h="3983990">
                  <a:moveTo>
                    <a:pt x="4948045" y="3517493"/>
                  </a:moveTo>
                  <a:lnTo>
                    <a:pt x="4357209" y="3517493"/>
                  </a:lnTo>
                  <a:lnTo>
                    <a:pt x="4948045" y="3281095"/>
                  </a:lnTo>
                  <a:lnTo>
                    <a:pt x="4948045" y="3313175"/>
                  </a:lnTo>
                  <a:lnTo>
                    <a:pt x="4510017" y="3488386"/>
                  </a:lnTo>
                  <a:lnTo>
                    <a:pt x="4948045" y="3488386"/>
                  </a:lnTo>
                  <a:lnTo>
                    <a:pt x="4948045" y="3517493"/>
                  </a:lnTo>
                  <a:close/>
                </a:path>
                <a:path w="4948555" h="3983990">
                  <a:moveTo>
                    <a:pt x="4840929" y="3983548"/>
                  </a:moveTo>
                  <a:lnTo>
                    <a:pt x="4769403" y="3983548"/>
                  </a:lnTo>
                  <a:lnTo>
                    <a:pt x="4316460" y="3789636"/>
                  </a:lnTo>
                  <a:lnTo>
                    <a:pt x="4948045" y="3789636"/>
                  </a:lnTo>
                  <a:lnTo>
                    <a:pt x="4948045" y="3818743"/>
                  </a:lnTo>
                  <a:lnTo>
                    <a:pt x="4456170" y="3818743"/>
                  </a:lnTo>
                  <a:lnTo>
                    <a:pt x="4840929" y="3983548"/>
                  </a:lnTo>
                  <a:close/>
                </a:path>
              </a:pathLst>
            </a:custGeom>
            <a:solidFill>
              <a:srgbClr val="CCDE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13946" y="2344534"/>
              <a:ext cx="5874053" cy="79375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765595" y="550964"/>
            <a:ext cx="5438775" cy="2333625"/>
          </a:xfrm>
          <a:custGeom>
            <a:avLst/>
            <a:gdLst/>
            <a:ahLst/>
            <a:cxnLst/>
            <a:rect l="l" t="t" r="r" b="b"/>
            <a:pathLst>
              <a:path w="5438775" h="2333625">
                <a:moveTo>
                  <a:pt x="4998091" y="2333624"/>
                </a:moveTo>
                <a:lnTo>
                  <a:pt x="440512" y="2333624"/>
                </a:lnTo>
                <a:lnTo>
                  <a:pt x="392610" y="2331037"/>
                </a:lnTo>
                <a:lnTo>
                  <a:pt x="346179" y="2323455"/>
                </a:lnTo>
                <a:lnTo>
                  <a:pt x="301490" y="2311150"/>
                </a:lnTo>
                <a:lnTo>
                  <a:pt x="258814" y="2294393"/>
                </a:lnTo>
                <a:lnTo>
                  <a:pt x="218424" y="2273455"/>
                </a:lnTo>
                <a:lnTo>
                  <a:pt x="180592" y="2248609"/>
                </a:lnTo>
                <a:lnTo>
                  <a:pt x="145588" y="2220124"/>
                </a:lnTo>
                <a:lnTo>
                  <a:pt x="113684" y="2188272"/>
                </a:lnTo>
                <a:lnTo>
                  <a:pt x="85153" y="2153325"/>
                </a:lnTo>
                <a:lnTo>
                  <a:pt x="60266" y="2115553"/>
                </a:lnTo>
                <a:lnTo>
                  <a:pt x="39295" y="2075229"/>
                </a:lnTo>
                <a:lnTo>
                  <a:pt x="22511" y="2032623"/>
                </a:lnTo>
                <a:lnTo>
                  <a:pt x="10186" y="1988006"/>
                </a:lnTo>
                <a:lnTo>
                  <a:pt x="2591" y="1941650"/>
                </a:lnTo>
                <a:lnTo>
                  <a:pt x="0" y="1893826"/>
                </a:lnTo>
                <a:lnTo>
                  <a:pt x="0" y="439798"/>
                </a:lnTo>
                <a:lnTo>
                  <a:pt x="2591" y="391974"/>
                </a:lnTo>
                <a:lnTo>
                  <a:pt x="10186" y="345618"/>
                </a:lnTo>
                <a:lnTo>
                  <a:pt x="22511" y="301001"/>
                </a:lnTo>
                <a:lnTo>
                  <a:pt x="39295" y="258395"/>
                </a:lnTo>
                <a:lnTo>
                  <a:pt x="60266" y="218070"/>
                </a:lnTo>
                <a:lnTo>
                  <a:pt x="85153" y="180299"/>
                </a:lnTo>
                <a:lnTo>
                  <a:pt x="113684" y="145352"/>
                </a:lnTo>
                <a:lnTo>
                  <a:pt x="145588" y="113500"/>
                </a:lnTo>
                <a:lnTo>
                  <a:pt x="180592" y="85015"/>
                </a:lnTo>
                <a:lnTo>
                  <a:pt x="218424" y="60168"/>
                </a:lnTo>
                <a:lnTo>
                  <a:pt x="258814" y="39231"/>
                </a:lnTo>
                <a:lnTo>
                  <a:pt x="301490" y="22474"/>
                </a:lnTo>
                <a:lnTo>
                  <a:pt x="346179" y="10169"/>
                </a:lnTo>
                <a:lnTo>
                  <a:pt x="392610" y="2587"/>
                </a:lnTo>
                <a:lnTo>
                  <a:pt x="440512" y="0"/>
                </a:lnTo>
                <a:lnTo>
                  <a:pt x="4998091" y="0"/>
                </a:lnTo>
                <a:lnTo>
                  <a:pt x="5045993" y="2587"/>
                </a:lnTo>
                <a:lnTo>
                  <a:pt x="5092424" y="10169"/>
                </a:lnTo>
                <a:lnTo>
                  <a:pt x="5137114" y="22474"/>
                </a:lnTo>
                <a:lnTo>
                  <a:pt x="5179789" y="39231"/>
                </a:lnTo>
                <a:lnTo>
                  <a:pt x="5220179" y="60168"/>
                </a:lnTo>
                <a:lnTo>
                  <a:pt x="5258012" y="85015"/>
                </a:lnTo>
                <a:lnTo>
                  <a:pt x="5293016" y="113500"/>
                </a:lnTo>
                <a:lnTo>
                  <a:pt x="5324919" y="145352"/>
                </a:lnTo>
                <a:lnTo>
                  <a:pt x="5353450" y="180299"/>
                </a:lnTo>
                <a:lnTo>
                  <a:pt x="5378337" y="218070"/>
                </a:lnTo>
                <a:lnTo>
                  <a:pt x="5399309" y="258395"/>
                </a:lnTo>
                <a:lnTo>
                  <a:pt x="5416093" y="301001"/>
                </a:lnTo>
                <a:lnTo>
                  <a:pt x="5428418" y="345618"/>
                </a:lnTo>
                <a:lnTo>
                  <a:pt x="5436012" y="391974"/>
                </a:lnTo>
                <a:lnTo>
                  <a:pt x="5438604" y="439798"/>
                </a:lnTo>
                <a:lnTo>
                  <a:pt x="5438604" y="1893826"/>
                </a:lnTo>
                <a:lnTo>
                  <a:pt x="5436012" y="1941650"/>
                </a:lnTo>
                <a:lnTo>
                  <a:pt x="5428418" y="1988006"/>
                </a:lnTo>
                <a:lnTo>
                  <a:pt x="5416093" y="2032623"/>
                </a:lnTo>
                <a:lnTo>
                  <a:pt x="5399309" y="2075229"/>
                </a:lnTo>
                <a:lnTo>
                  <a:pt x="5378337" y="2115553"/>
                </a:lnTo>
                <a:lnTo>
                  <a:pt x="5353450" y="2153325"/>
                </a:lnTo>
                <a:lnTo>
                  <a:pt x="5324919" y="2188272"/>
                </a:lnTo>
                <a:lnTo>
                  <a:pt x="5293016" y="2220124"/>
                </a:lnTo>
                <a:lnTo>
                  <a:pt x="5258012" y="2248609"/>
                </a:lnTo>
                <a:lnTo>
                  <a:pt x="5220179" y="2273455"/>
                </a:lnTo>
                <a:lnTo>
                  <a:pt x="5179789" y="2294393"/>
                </a:lnTo>
                <a:lnTo>
                  <a:pt x="5137114" y="2311150"/>
                </a:lnTo>
                <a:lnTo>
                  <a:pt x="5092424" y="2323455"/>
                </a:lnTo>
                <a:lnTo>
                  <a:pt x="5045993" y="2331037"/>
                </a:lnTo>
                <a:lnTo>
                  <a:pt x="4998091" y="233362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36556" y="6922213"/>
            <a:ext cx="6124575" cy="2333625"/>
          </a:xfrm>
          <a:custGeom>
            <a:avLst/>
            <a:gdLst/>
            <a:ahLst/>
            <a:cxnLst/>
            <a:rect l="l" t="t" r="r" b="b"/>
            <a:pathLst>
              <a:path w="6124575" h="2333625">
                <a:moveTo>
                  <a:pt x="5684024" y="2333624"/>
                </a:moveTo>
                <a:lnTo>
                  <a:pt x="440375" y="2333624"/>
                </a:lnTo>
                <a:lnTo>
                  <a:pt x="392488" y="2331037"/>
                </a:lnTo>
                <a:lnTo>
                  <a:pt x="346072" y="2323455"/>
                </a:lnTo>
                <a:lnTo>
                  <a:pt x="301396" y="2311150"/>
                </a:lnTo>
                <a:lnTo>
                  <a:pt x="258734" y="2294393"/>
                </a:lnTo>
                <a:lnTo>
                  <a:pt x="218357" y="2273455"/>
                </a:lnTo>
                <a:lnTo>
                  <a:pt x="180536" y="2248609"/>
                </a:lnTo>
                <a:lnTo>
                  <a:pt x="145543" y="2220124"/>
                </a:lnTo>
                <a:lnTo>
                  <a:pt x="113649" y="2188272"/>
                </a:lnTo>
                <a:lnTo>
                  <a:pt x="85127" y="2153325"/>
                </a:lnTo>
                <a:lnTo>
                  <a:pt x="60247" y="2115553"/>
                </a:lnTo>
                <a:lnTo>
                  <a:pt x="39282" y="2075229"/>
                </a:lnTo>
                <a:lnTo>
                  <a:pt x="22504" y="2032623"/>
                </a:lnTo>
                <a:lnTo>
                  <a:pt x="10182" y="1988006"/>
                </a:lnTo>
                <a:lnTo>
                  <a:pt x="2590" y="1941650"/>
                </a:lnTo>
                <a:lnTo>
                  <a:pt x="0" y="1893826"/>
                </a:lnTo>
                <a:lnTo>
                  <a:pt x="0" y="439798"/>
                </a:lnTo>
                <a:lnTo>
                  <a:pt x="2590" y="391974"/>
                </a:lnTo>
                <a:lnTo>
                  <a:pt x="10182" y="345618"/>
                </a:lnTo>
                <a:lnTo>
                  <a:pt x="22504" y="301001"/>
                </a:lnTo>
                <a:lnTo>
                  <a:pt x="39282" y="258395"/>
                </a:lnTo>
                <a:lnTo>
                  <a:pt x="60247" y="218070"/>
                </a:lnTo>
                <a:lnTo>
                  <a:pt x="85127" y="180299"/>
                </a:lnTo>
                <a:lnTo>
                  <a:pt x="113649" y="145352"/>
                </a:lnTo>
                <a:lnTo>
                  <a:pt x="145543" y="113500"/>
                </a:lnTo>
                <a:lnTo>
                  <a:pt x="180536" y="85015"/>
                </a:lnTo>
                <a:lnTo>
                  <a:pt x="218357" y="60168"/>
                </a:lnTo>
                <a:lnTo>
                  <a:pt x="258734" y="39231"/>
                </a:lnTo>
                <a:lnTo>
                  <a:pt x="301396" y="22474"/>
                </a:lnTo>
                <a:lnTo>
                  <a:pt x="346072" y="10169"/>
                </a:lnTo>
                <a:lnTo>
                  <a:pt x="392488" y="2587"/>
                </a:lnTo>
                <a:lnTo>
                  <a:pt x="440375" y="0"/>
                </a:lnTo>
                <a:lnTo>
                  <a:pt x="5684024" y="0"/>
                </a:lnTo>
                <a:lnTo>
                  <a:pt x="5731911" y="2587"/>
                </a:lnTo>
                <a:lnTo>
                  <a:pt x="5778327" y="10169"/>
                </a:lnTo>
                <a:lnTo>
                  <a:pt x="5823003" y="22474"/>
                </a:lnTo>
                <a:lnTo>
                  <a:pt x="5865665" y="39231"/>
                </a:lnTo>
                <a:lnTo>
                  <a:pt x="5906042" y="60168"/>
                </a:lnTo>
                <a:lnTo>
                  <a:pt x="5943864" y="85015"/>
                </a:lnTo>
                <a:lnTo>
                  <a:pt x="5978857" y="113500"/>
                </a:lnTo>
                <a:lnTo>
                  <a:pt x="6010750" y="145352"/>
                </a:lnTo>
                <a:lnTo>
                  <a:pt x="6039272" y="180299"/>
                </a:lnTo>
                <a:lnTo>
                  <a:pt x="6064152" y="218070"/>
                </a:lnTo>
                <a:lnTo>
                  <a:pt x="6085117" y="258395"/>
                </a:lnTo>
                <a:lnTo>
                  <a:pt x="6101895" y="301001"/>
                </a:lnTo>
                <a:lnTo>
                  <a:pt x="6114217" y="345618"/>
                </a:lnTo>
                <a:lnTo>
                  <a:pt x="6121809" y="391974"/>
                </a:lnTo>
                <a:lnTo>
                  <a:pt x="6124400" y="439798"/>
                </a:lnTo>
                <a:lnTo>
                  <a:pt x="6124400" y="1893826"/>
                </a:lnTo>
                <a:lnTo>
                  <a:pt x="6121809" y="1941650"/>
                </a:lnTo>
                <a:lnTo>
                  <a:pt x="6114217" y="1988006"/>
                </a:lnTo>
                <a:lnTo>
                  <a:pt x="6101895" y="2032623"/>
                </a:lnTo>
                <a:lnTo>
                  <a:pt x="6085117" y="2075229"/>
                </a:lnTo>
                <a:lnTo>
                  <a:pt x="6064152" y="2115553"/>
                </a:lnTo>
                <a:lnTo>
                  <a:pt x="6039272" y="2153325"/>
                </a:lnTo>
                <a:lnTo>
                  <a:pt x="6010750" y="2188272"/>
                </a:lnTo>
                <a:lnTo>
                  <a:pt x="5978857" y="2220124"/>
                </a:lnTo>
                <a:lnTo>
                  <a:pt x="5943864" y="2248609"/>
                </a:lnTo>
                <a:lnTo>
                  <a:pt x="5906042" y="2273455"/>
                </a:lnTo>
                <a:lnTo>
                  <a:pt x="5865665" y="2294393"/>
                </a:lnTo>
                <a:lnTo>
                  <a:pt x="5823003" y="2311150"/>
                </a:lnTo>
                <a:lnTo>
                  <a:pt x="5778327" y="2323455"/>
                </a:lnTo>
                <a:lnTo>
                  <a:pt x="5731911" y="2331037"/>
                </a:lnTo>
                <a:lnTo>
                  <a:pt x="5684024" y="233362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31669"/>
            <a:ext cx="7157099" cy="485533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226854" y="4005780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59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381694"/>
            <a:ext cx="8905953" cy="890530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56686" y="998176"/>
            <a:ext cx="4511040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&lt;a&gt; 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menampilkan </a:t>
            </a:r>
            <a:r>
              <a:rPr dirty="0" sz="2500" spc="-100">
                <a:solidFill>
                  <a:srgbClr val="FFFFFF"/>
                </a:solidFill>
                <a:latin typeface="Trebuchet MS"/>
                <a:cs typeface="Trebuchet MS"/>
              </a:rPr>
              <a:t>sebuah </a:t>
            </a:r>
            <a:r>
              <a:rPr dirty="0" sz="2500" spc="-185">
                <a:solidFill>
                  <a:srgbClr val="FFFFFF"/>
                </a:solidFill>
                <a:latin typeface="Trebuchet MS"/>
                <a:cs typeface="Trebuchet MS"/>
              </a:rPr>
              <a:t>hyperlink </a:t>
            </a:r>
            <a:r>
              <a:rPr dirty="0" sz="2500" spc="-7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20">
                <a:solidFill>
                  <a:srgbClr val="FFFFFF"/>
                </a:solidFill>
                <a:latin typeface="Trebuchet MS"/>
                <a:cs typeface="Trebuchet MS"/>
              </a:rPr>
              <a:t>u 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515"/>
              <a:t>F</a:t>
            </a:r>
            <a:r>
              <a:rPr dirty="0" spc="-459"/>
              <a:t>u</a:t>
            </a:r>
            <a:r>
              <a:rPr dirty="0" spc="-420"/>
              <a:t>n</a:t>
            </a:r>
            <a:r>
              <a:rPr dirty="0" spc="-280"/>
              <a:t>d</a:t>
            </a:r>
            <a:r>
              <a:rPr dirty="0" spc="-310"/>
              <a:t>a</a:t>
            </a:r>
            <a:r>
              <a:rPr dirty="0" spc="-285"/>
              <a:t>m</a:t>
            </a:r>
            <a:r>
              <a:rPr dirty="0" spc="-580"/>
              <a:t>e</a:t>
            </a:r>
            <a:r>
              <a:rPr dirty="0" spc="-420"/>
              <a:t>n</a:t>
            </a:r>
            <a:r>
              <a:rPr dirty="0" spc="-459"/>
              <a:t>t</a:t>
            </a:r>
            <a:r>
              <a:rPr dirty="0" spc="-310"/>
              <a:t>a</a:t>
            </a:r>
            <a:r>
              <a:rPr dirty="0" spc="140"/>
              <a:t>l</a:t>
            </a:r>
            <a:r>
              <a:rPr dirty="0" spc="-960"/>
              <a:t> </a:t>
            </a:r>
            <a:r>
              <a:rPr dirty="0" spc="925"/>
              <a:t>W</a:t>
            </a:r>
            <a:r>
              <a:rPr dirty="0" spc="-580"/>
              <a:t>e</a:t>
            </a:r>
            <a:r>
              <a:rPr dirty="0" spc="114"/>
              <a:t>b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23769" y="2700424"/>
            <a:ext cx="4919345" cy="8972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00" spc="-280" b="1">
                <a:solidFill>
                  <a:srgbClr val="12294E"/>
                </a:solidFill>
                <a:latin typeface="Trebuchet MS"/>
                <a:cs typeface="Trebuchet MS"/>
              </a:rPr>
              <a:t>Components</a:t>
            </a:r>
            <a:r>
              <a:rPr dirty="0" sz="5700" spc="135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5700" spc="-110" b="1">
                <a:solidFill>
                  <a:srgbClr val="12294E"/>
                </a:solidFill>
                <a:latin typeface="Trebuchet MS"/>
                <a:cs typeface="Trebuchet MS"/>
              </a:rPr>
              <a:t>03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63609" y="7224955"/>
            <a:ext cx="4580890" cy="159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18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2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4"/>
                </a:moveTo>
                <a:lnTo>
                  <a:pt x="588635" y="4896304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4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056896" y="0"/>
            <a:ext cx="9231630" cy="10287000"/>
            <a:chOff x="9056896" y="0"/>
            <a:chExt cx="923163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036" y="0"/>
              <a:ext cx="8086963" cy="50281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6896" y="0"/>
              <a:ext cx="9221899" cy="783461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39953" y="6303446"/>
              <a:ext cx="4948555" cy="3983990"/>
            </a:xfrm>
            <a:custGeom>
              <a:avLst/>
              <a:gdLst/>
              <a:ahLst/>
              <a:cxnLst/>
              <a:rect l="l" t="t" r="r" b="b"/>
              <a:pathLst>
                <a:path w="4948555" h="3983990">
                  <a:moveTo>
                    <a:pt x="3517493" y="2797112"/>
                  </a:moveTo>
                  <a:lnTo>
                    <a:pt x="3486931" y="2797112"/>
                  </a:lnTo>
                  <a:lnTo>
                    <a:pt x="3486931" y="0"/>
                  </a:lnTo>
                  <a:lnTo>
                    <a:pt x="3817287" y="0"/>
                  </a:lnTo>
                  <a:lnTo>
                    <a:pt x="3817287" y="29106"/>
                  </a:lnTo>
                  <a:lnTo>
                    <a:pt x="3517493" y="29106"/>
                  </a:lnTo>
                  <a:lnTo>
                    <a:pt x="3517493" y="2797112"/>
                  </a:lnTo>
                  <a:close/>
                </a:path>
                <a:path w="4948555" h="3983990">
                  <a:moveTo>
                    <a:pt x="3789636" y="2989214"/>
                  </a:moveTo>
                  <a:lnTo>
                    <a:pt x="3789636" y="29106"/>
                  </a:lnTo>
                  <a:lnTo>
                    <a:pt x="3817287" y="29106"/>
                  </a:lnTo>
                  <a:lnTo>
                    <a:pt x="3817287" y="2849504"/>
                  </a:lnTo>
                  <a:lnTo>
                    <a:pt x="3849448" y="2849504"/>
                  </a:lnTo>
                  <a:lnTo>
                    <a:pt x="3789636" y="2989214"/>
                  </a:lnTo>
                  <a:close/>
                </a:path>
                <a:path w="4948555" h="3983990">
                  <a:moveTo>
                    <a:pt x="3232833" y="2967384"/>
                  </a:moveTo>
                  <a:lnTo>
                    <a:pt x="3201690" y="2967384"/>
                  </a:lnTo>
                  <a:lnTo>
                    <a:pt x="2142221" y="323079"/>
                  </a:lnTo>
                  <a:lnTo>
                    <a:pt x="2447837" y="200833"/>
                  </a:lnTo>
                  <a:lnTo>
                    <a:pt x="2453658" y="213930"/>
                  </a:lnTo>
                  <a:lnTo>
                    <a:pt x="2463554" y="238671"/>
                  </a:lnTo>
                  <a:lnTo>
                    <a:pt x="2433284" y="238671"/>
                  </a:lnTo>
                  <a:lnTo>
                    <a:pt x="2181515" y="339087"/>
                  </a:lnTo>
                  <a:lnTo>
                    <a:pt x="3232833" y="2967384"/>
                  </a:lnTo>
                  <a:close/>
                </a:path>
                <a:path w="4948555" h="3983990">
                  <a:moveTo>
                    <a:pt x="3849448" y="2849504"/>
                  </a:moveTo>
                  <a:lnTo>
                    <a:pt x="3817287" y="2849504"/>
                  </a:lnTo>
                  <a:lnTo>
                    <a:pt x="4939334" y="229939"/>
                  </a:lnTo>
                  <a:lnTo>
                    <a:pt x="4948045" y="233666"/>
                  </a:lnTo>
                  <a:lnTo>
                    <a:pt x="4948045" y="283369"/>
                  </a:lnTo>
                  <a:lnTo>
                    <a:pt x="3849448" y="2849504"/>
                  </a:lnTo>
                  <a:close/>
                </a:path>
                <a:path w="4948555" h="3983990">
                  <a:moveTo>
                    <a:pt x="3517493" y="2948465"/>
                  </a:moveTo>
                  <a:lnTo>
                    <a:pt x="2433284" y="238671"/>
                  </a:lnTo>
                  <a:lnTo>
                    <a:pt x="2463554" y="238671"/>
                  </a:lnTo>
                  <a:lnTo>
                    <a:pt x="3486931" y="2797112"/>
                  </a:lnTo>
                  <a:lnTo>
                    <a:pt x="3517493" y="2797112"/>
                  </a:lnTo>
                  <a:lnTo>
                    <a:pt x="3517493" y="2948465"/>
                  </a:lnTo>
                  <a:close/>
                </a:path>
                <a:path w="4948555" h="3983990">
                  <a:moveTo>
                    <a:pt x="2973206" y="3165307"/>
                  </a:moveTo>
                  <a:lnTo>
                    <a:pt x="2929546" y="3165307"/>
                  </a:lnTo>
                  <a:lnTo>
                    <a:pt x="953230" y="1186080"/>
                  </a:lnTo>
                  <a:lnTo>
                    <a:pt x="1186080" y="953230"/>
                  </a:lnTo>
                  <a:lnTo>
                    <a:pt x="1226858" y="993979"/>
                  </a:lnTo>
                  <a:lnTo>
                    <a:pt x="1186080" y="993979"/>
                  </a:lnTo>
                  <a:lnTo>
                    <a:pt x="993979" y="1186080"/>
                  </a:lnTo>
                  <a:lnTo>
                    <a:pt x="2973206" y="3165307"/>
                  </a:lnTo>
                  <a:close/>
                </a:path>
                <a:path w="4948555" h="3983990">
                  <a:moveTo>
                    <a:pt x="4055959" y="3057614"/>
                  </a:moveTo>
                  <a:lnTo>
                    <a:pt x="4948045" y="975327"/>
                  </a:lnTo>
                  <a:lnTo>
                    <a:pt x="4948045" y="1045320"/>
                  </a:lnTo>
                  <a:lnTo>
                    <a:pt x="4140367" y="2929546"/>
                  </a:lnTo>
                  <a:lnTo>
                    <a:pt x="4184027" y="2929546"/>
                  </a:lnTo>
                  <a:lnTo>
                    <a:pt x="4055959" y="3057614"/>
                  </a:lnTo>
                  <a:close/>
                </a:path>
                <a:path w="4948555" h="3983990">
                  <a:moveTo>
                    <a:pt x="3281732" y="3089630"/>
                  </a:moveTo>
                  <a:lnTo>
                    <a:pt x="1186080" y="993979"/>
                  </a:lnTo>
                  <a:lnTo>
                    <a:pt x="1226858" y="993979"/>
                  </a:lnTo>
                  <a:lnTo>
                    <a:pt x="3201690" y="2967384"/>
                  </a:lnTo>
                  <a:lnTo>
                    <a:pt x="3232833" y="2967384"/>
                  </a:lnTo>
                  <a:lnTo>
                    <a:pt x="3281732" y="3089630"/>
                  </a:lnTo>
                  <a:close/>
                </a:path>
                <a:path w="4948555" h="3983990">
                  <a:moveTo>
                    <a:pt x="2460167" y="3983553"/>
                  </a:moveTo>
                  <a:lnTo>
                    <a:pt x="2385086" y="3983553"/>
                  </a:lnTo>
                  <a:lnTo>
                    <a:pt x="2797112" y="3818742"/>
                  </a:lnTo>
                  <a:lnTo>
                    <a:pt x="0" y="3818742"/>
                  </a:lnTo>
                  <a:lnTo>
                    <a:pt x="0" y="3488386"/>
                  </a:lnTo>
                  <a:lnTo>
                    <a:pt x="2849504" y="3488386"/>
                  </a:lnTo>
                  <a:lnTo>
                    <a:pt x="229939" y="2366340"/>
                  </a:lnTo>
                  <a:lnTo>
                    <a:pt x="359462" y="2063634"/>
                  </a:lnTo>
                  <a:lnTo>
                    <a:pt x="372560" y="2069455"/>
                  </a:lnTo>
                  <a:lnTo>
                    <a:pt x="443870" y="2100017"/>
                  </a:lnTo>
                  <a:lnTo>
                    <a:pt x="374015" y="2100017"/>
                  </a:lnTo>
                  <a:lnTo>
                    <a:pt x="267777" y="2350331"/>
                  </a:lnTo>
                  <a:lnTo>
                    <a:pt x="2990669" y="3516037"/>
                  </a:lnTo>
                  <a:lnTo>
                    <a:pt x="29106" y="3516037"/>
                  </a:lnTo>
                  <a:lnTo>
                    <a:pt x="29106" y="3788181"/>
                  </a:lnTo>
                  <a:lnTo>
                    <a:pt x="2948465" y="3788181"/>
                  </a:lnTo>
                  <a:lnTo>
                    <a:pt x="2460167" y="3983553"/>
                  </a:lnTo>
                  <a:close/>
                </a:path>
                <a:path w="4948555" h="3983990">
                  <a:moveTo>
                    <a:pt x="3057614" y="3249715"/>
                  </a:moveTo>
                  <a:lnTo>
                    <a:pt x="374015" y="2100017"/>
                  </a:lnTo>
                  <a:lnTo>
                    <a:pt x="443870" y="2100017"/>
                  </a:lnTo>
                  <a:lnTo>
                    <a:pt x="2929546" y="3165307"/>
                  </a:lnTo>
                  <a:lnTo>
                    <a:pt x="2973206" y="3165307"/>
                  </a:lnTo>
                  <a:lnTo>
                    <a:pt x="3057614" y="3249715"/>
                  </a:lnTo>
                  <a:close/>
                </a:path>
                <a:path w="4948555" h="3983990">
                  <a:moveTo>
                    <a:pt x="4184027" y="2929546"/>
                  </a:moveTo>
                  <a:lnTo>
                    <a:pt x="4140367" y="2929546"/>
                  </a:lnTo>
                  <a:lnTo>
                    <a:pt x="4948045" y="2123056"/>
                  </a:lnTo>
                  <a:lnTo>
                    <a:pt x="4948045" y="2165528"/>
                  </a:lnTo>
                  <a:lnTo>
                    <a:pt x="4184027" y="2929546"/>
                  </a:lnTo>
                  <a:close/>
                </a:path>
                <a:path w="4948555" h="3983990">
                  <a:moveTo>
                    <a:pt x="4216043" y="3281732"/>
                  </a:moveTo>
                  <a:lnTo>
                    <a:pt x="4948045" y="2549730"/>
                  </a:lnTo>
                  <a:lnTo>
                    <a:pt x="4948045" y="2591494"/>
                  </a:lnTo>
                  <a:lnTo>
                    <a:pt x="4338290" y="3201690"/>
                  </a:lnTo>
                  <a:lnTo>
                    <a:pt x="4416149" y="3201690"/>
                  </a:lnTo>
                  <a:lnTo>
                    <a:pt x="4216043" y="3281732"/>
                  </a:lnTo>
                  <a:close/>
                </a:path>
                <a:path w="4948555" h="3983990">
                  <a:moveTo>
                    <a:pt x="4416149" y="3201690"/>
                  </a:moveTo>
                  <a:lnTo>
                    <a:pt x="4338290" y="3201690"/>
                  </a:lnTo>
                  <a:lnTo>
                    <a:pt x="4948045" y="2957855"/>
                  </a:lnTo>
                  <a:lnTo>
                    <a:pt x="4948045" y="2988931"/>
                  </a:lnTo>
                  <a:lnTo>
                    <a:pt x="4416149" y="3201690"/>
                  </a:lnTo>
                  <a:close/>
                </a:path>
                <a:path w="4948555" h="3983990">
                  <a:moveTo>
                    <a:pt x="4948045" y="3517493"/>
                  </a:moveTo>
                  <a:lnTo>
                    <a:pt x="4357209" y="3517493"/>
                  </a:lnTo>
                  <a:lnTo>
                    <a:pt x="4948045" y="3281095"/>
                  </a:lnTo>
                  <a:lnTo>
                    <a:pt x="4948045" y="3313175"/>
                  </a:lnTo>
                  <a:lnTo>
                    <a:pt x="4510017" y="3488386"/>
                  </a:lnTo>
                  <a:lnTo>
                    <a:pt x="4948045" y="3488386"/>
                  </a:lnTo>
                  <a:lnTo>
                    <a:pt x="4948045" y="3517493"/>
                  </a:lnTo>
                  <a:close/>
                </a:path>
                <a:path w="4948555" h="3983990">
                  <a:moveTo>
                    <a:pt x="4840942" y="3983553"/>
                  </a:moveTo>
                  <a:lnTo>
                    <a:pt x="4769416" y="3983553"/>
                  </a:lnTo>
                  <a:lnTo>
                    <a:pt x="4316460" y="3789636"/>
                  </a:lnTo>
                  <a:lnTo>
                    <a:pt x="4948045" y="3789636"/>
                  </a:lnTo>
                  <a:lnTo>
                    <a:pt x="4948045" y="3818742"/>
                  </a:lnTo>
                  <a:lnTo>
                    <a:pt x="4456170" y="3818742"/>
                  </a:lnTo>
                  <a:lnTo>
                    <a:pt x="4840942" y="3983553"/>
                  </a:lnTo>
                  <a:close/>
                </a:path>
              </a:pathLst>
            </a:custGeom>
            <a:solidFill>
              <a:srgbClr val="CCDE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028811" y="550959"/>
            <a:ext cx="5438775" cy="3152775"/>
          </a:xfrm>
          <a:custGeom>
            <a:avLst/>
            <a:gdLst/>
            <a:ahLst/>
            <a:cxnLst/>
            <a:rect l="l" t="t" r="r" b="b"/>
            <a:pathLst>
              <a:path w="5438775" h="3152775">
                <a:moveTo>
                  <a:pt x="4998042" y="3152774"/>
                </a:moveTo>
                <a:lnTo>
                  <a:pt x="440508" y="3152774"/>
                </a:lnTo>
                <a:lnTo>
                  <a:pt x="392607" y="3150187"/>
                </a:lnTo>
                <a:lnTo>
                  <a:pt x="346176" y="3142605"/>
                </a:lnTo>
                <a:lnTo>
                  <a:pt x="301487" y="3130301"/>
                </a:lnTo>
                <a:lnTo>
                  <a:pt x="258812" y="3113544"/>
                </a:lnTo>
                <a:lnTo>
                  <a:pt x="218422" y="3092607"/>
                </a:lnTo>
                <a:lnTo>
                  <a:pt x="180590" y="3067761"/>
                </a:lnTo>
                <a:lnTo>
                  <a:pt x="145586" y="3039277"/>
                </a:lnTo>
                <a:lnTo>
                  <a:pt x="113683" y="3007426"/>
                </a:lnTo>
                <a:lnTo>
                  <a:pt x="85152" y="2972480"/>
                </a:lnTo>
                <a:lnTo>
                  <a:pt x="60266" y="2934710"/>
                </a:lnTo>
                <a:lnTo>
                  <a:pt x="39294" y="2894386"/>
                </a:lnTo>
                <a:lnTo>
                  <a:pt x="22510" y="2851781"/>
                </a:lnTo>
                <a:lnTo>
                  <a:pt x="10185" y="2807166"/>
                </a:lnTo>
                <a:lnTo>
                  <a:pt x="2591" y="2760811"/>
                </a:lnTo>
                <a:lnTo>
                  <a:pt x="0" y="2712988"/>
                </a:lnTo>
                <a:lnTo>
                  <a:pt x="0" y="439786"/>
                </a:lnTo>
                <a:lnTo>
                  <a:pt x="2591" y="391963"/>
                </a:lnTo>
                <a:lnTo>
                  <a:pt x="10185" y="345608"/>
                </a:lnTo>
                <a:lnTo>
                  <a:pt x="22510" y="300993"/>
                </a:lnTo>
                <a:lnTo>
                  <a:pt x="39294" y="258388"/>
                </a:lnTo>
                <a:lnTo>
                  <a:pt x="60266" y="218064"/>
                </a:lnTo>
                <a:lnTo>
                  <a:pt x="85152" y="180294"/>
                </a:lnTo>
                <a:lnTo>
                  <a:pt x="113683" y="145348"/>
                </a:lnTo>
                <a:lnTo>
                  <a:pt x="145586" y="113497"/>
                </a:lnTo>
                <a:lnTo>
                  <a:pt x="180590" y="85013"/>
                </a:lnTo>
                <a:lnTo>
                  <a:pt x="218422" y="60167"/>
                </a:lnTo>
                <a:lnTo>
                  <a:pt x="258812" y="39230"/>
                </a:lnTo>
                <a:lnTo>
                  <a:pt x="301487" y="22473"/>
                </a:lnTo>
                <a:lnTo>
                  <a:pt x="346176" y="10169"/>
                </a:lnTo>
                <a:lnTo>
                  <a:pt x="392607" y="2587"/>
                </a:lnTo>
                <a:lnTo>
                  <a:pt x="440508" y="0"/>
                </a:lnTo>
                <a:lnTo>
                  <a:pt x="4998042" y="0"/>
                </a:lnTo>
                <a:lnTo>
                  <a:pt x="5045943" y="2587"/>
                </a:lnTo>
                <a:lnTo>
                  <a:pt x="5092374" y="10169"/>
                </a:lnTo>
                <a:lnTo>
                  <a:pt x="5137063" y="22473"/>
                </a:lnTo>
                <a:lnTo>
                  <a:pt x="5179738" y="39230"/>
                </a:lnTo>
                <a:lnTo>
                  <a:pt x="5220128" y="60167"/>
                </a:lnTo>
                <a:lnTo>
                  <a:pt x="5257960" y="85013"/>
                </a:lnTo>
                <a:lnTo>
                  <a:pt x="5292964" y="113497"/>
                </a:lnTo>
                <a:lnTo>
                  <a:pt x="5324867" y="145348"/>
                </a:lnTo>
                <a:lnTo>
                  <a:pt x="5353398" y="180294"/>
                </a:lnTo>
                <a:lnTo>
                  <a:pt x="5378285" y="218064"/>
                </a:lnTo>
                <a:lnTo>
                  <a:pt x="5399256" y="258388"/>
                </a:lnTo>
                <a:lnTo>
                  <a:pt x="5416040" y="300993"/>
                </a:lnTo>
                <a:lnTo>
                  <a:pt x="5428365" y="345608"/>
                </a:lnTo>
                <a:lnTo>
                  <a:pt x="5435959" y="391963"/>
                </a:lnTo>
                <a:lnTo>
                  <a:pt x="5438551" y="439786"/>
                </a:lnTo>
                <a:lnTo>
                  <a:pt x="5438551" y="2712988"/>
                </a:lnTo>
                <a:lnTo>
                  <a:pt x="5435959" y="2760811"/>
                </a:lnTo>
                <a:lnTo>
                  <a:pt x="5428365" y="2807166"/>
                </a:lnTo>
                <a:lnTo>
                  <a:pt x="5416040" y="2851781"/>
                </a:lnTo>
                <a:lnTo>
                  <a:pt x="5399256" y="2894386"/>
                </a:lnTo>
                <a:lnTo>
                  <a:pt x="5378285" y="2934710"/>
                </a:lnTo>
                <a:lnTo>
                  <a:pt x="5353398" y="2972480"/>
                </a:lnTo>
                <a:lnTo>
                  <a:pt x="5324867" y="3007426"/>
                </a:lnTo>
                <a:lnTo>
                  <a:pt x="5292964" y="3039277"/>
                </a:lnTo>
                <a:lnTo>
                  <a:pt x="5257960" y="3067761"/>
                </a:lnTo>
                <a:lnTo>
                  <a:pt x="5220128" y="3092607"/>
                </a:lnTo>
                <a:lnTo>
                  <a:pt x="5179738" y="3113544"/>
                </a:lnTo>
                <a:lnTo>
                  <a:pt x="5137063" y="3130301"/>
                </a:lnTo>
                <a:lnTo>
                  <a:pt x="5092374" y="3142605"/>
                </a:lnTo>
                <a:lnTo>
                  <a:pt x="5045943" y="3150187"/>
                </a:lnTo>
                <a:lnTo>
                  <a:pt x="4998042" y="315277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36552" y="6928695"/>
            <a:ext cx="6124575" cy="3028950"/>
          </a:xfrm>
          <a:custGeom>
            <a:avLst/>
            <a:gdLst/>
            <a:ahLst/>
            <a:cxnLst/>
            <a:rect l="l" t="t" r="r" b="b"/>
            <a:pathLst>
              <a:path w="6124575" h="3028950">
                <a:moveTo>
                  <a:pt x="5684032" y="3028949"/>
                </a:moveTo>
                <a:lnTo>
                  <a:pt x="440376" y="3028949"/>
                </a:lnTo>
                <a:lnTo>
                  <a:pt x="392489" y="3026357"/>
                </a:lnTo>
                <a:lnTo>
                  <a:pt x="346072" y="3018763"/>
                </a:lnTo>
                <a:lnTo>
                  <a:pt x="301397" y="3006437"/>
                </a:lnTo>
                <a:lnTo>
                  <a:pt x="258734" y="2989653"/>
                </a:lnTo>
                <a:lnTo>
                  <a:pt x="218357" y="2968680"/>
                </a:lnTo>
                <a:lnTo>
                  <a:pt x="180536" y="2943792"/>
                </a:lnTo>
                <a:lnTo>
                  <a:pt x="145543" y="2915260"/>
                </a:lnTo>
                <a:lnTo>
                  <a:pt x="113649" y="2883355"/>
                </a:lnTo>
                <a:lnTo>
                  <a:pt x="85127" y="2848350"/>
                </a:lnTo>
                <a:lnTo>
                  <a:pt x="60248" y="2810516"/>
                </a:lnTo>
                <a:lnTo>
                  <a:pt x="39283" y="2770124"/>
                </a:lnTo>
                <a:lnTo>
                  <a:pt x="22504" y="2727447"/>
                </a:lnTo>
                <a:lnTo>
                  <a:pt x="10182" y="2682756"/>
                </a:lnTo>
                <a:lnTo>
                  <a:pt x="2590" y="2636323"/>
                </a:lnTo>
                <a:lnTo>
                  <a:pt x="0" y="2588420"/>
                </a:lnTo>
                <a:lnTo>
                  <a:pt x="0" y="440529"/>
                </a:lnTo>
                <a:lnTo>
                  <a:pt x="2590" y="392625"/>
                </a:lnTo>
                <a:lnTo>
                  <a:pt x="10182" y="346192"/>
                </a:lnTo>
                <a:lnTo>
                  <a:pt x="22504" y="301501"/>
                </a:lnTo>
                <a:lnTo>
                  <a:pt x="39283" y="258824"/>
                </a:lnTo>
                <a:lnTo>
                  <a:pt x="60248" y="218433"/>
                </a:lnTo>
                <a:lnTo>
                  <a:pt x="85127" y="180599"/>
                </a:lnTo>
                <a:lnTo>
                  <a:pt x="113649" y="145593"/>
                </a:lnTo>
                <a:lnTo>
                  <a:pt x="145543" y="113689"/>
                </a:lnTo>
                <a:lnTo>
                  <a:pt x="180536" y="85157"/>
                </a:lnTo>
                <a:lnTo>
                  <a:pt x="218357" y="60268"/>
                </a:lnTo>
                <a:lnTo>
                  <a:pt x="258734" y="39296"/>
                </a:lnTo>
                <a:lnTo>
                  <a:pt x="301397" y="22511"/>
                </a:lnTo>
                <a:lnTo>
                  <a:pt x="346072" y="10186"/>
                </a:lnTo>
                <a:lnTo>
                  <a:pt x="392489" y="2591"/>
                </a:lnTo>
                <a:lnTo>
                  <a:pt x="440376" y="0"/>
                </a:lnTo>
                <a:lnTo>
                  <a:pt x="5684032" y="0"/>
                </a:lnTo>
                <a:lnTo>
                  <a:pt x="5731919" y="2591"/>
                </a:lnTo>
                <a:lnTo>
                  <a:pt x="5778336" y="10186"/>
                </a:lnTo>
                <a:lnTo>
                  <a:pt x="5823011" y="22511"/>
                </a:lnTo>
                <a:lnTo>
                  <a:pt x="5865673" y="39296"/>
                </a:lnTo>
                <a:lnTo>
                  <a:pt x="5906051" y="60268"/>
                </a:lnTo>
                <a:lnTo>
                  <a:pt x="5943872" y="85157"/>
                </a:lnTo>
                <a:lnTo>
                  <a:pt x="5978865" y="113689"/>
                </a:lnTo>
                <a:lnTo>
                  <a:pt x="6010759" y="145593"/>
                </a:lnTo>
                <a:lnTo>
                  <a:pt x="6039281" y="180599"/>
                </a:lnTo>
                <a:lnTo>
                  <a:pt x="6064160" y="218433"/>
                </a:lnTo>
                <a:lnTo>
                  <a:pt x="6085125" y="258824"/>
                </a:lnTo>
                <a:lnTo>
                  <a:pt x="6101904" y="301501"/>
                </a:lnTo>
                <a:lnTo>
                  <a:pt x="6114225" y="346192"/>
                </a:lnTo>
                <a:lnTo>
                  <a:pt x="6121817" y="392625"/>
                </a:lnTo>
                <a:lnTo>
                  <a:pt x="6124408" y="440529"/>
                </a:lnTo>
                <a:lnTo>
                  <a:pt x="6124408" y="2588420"/>
                </a:lnTo>
                <a:lnTo>
                  <a:pt x="6121817" y="2636323"/>
                </a:lnTo>
                <a:lnTo>
                  <a:pt x="6114225" y="2682756"/>
                </a:lnTo>
                <a:lnTo>
                  <a:pt x="6101904" y="2727447"/>
                </a:lnTo>
                <a:lnTo>
                  <a:pt x="6085125" y="2770124"/>
                </a:lnTo>
                <a:lnTo>
                  <a:pt x="6064160" y="2810516"/>
                </a:lnTo>
                <a:lnTo>
                  <a:pt x="6039281" y="2848350"/>
                </a:lnTo>
                <a:lnTo>
                  <a:pt x="6010759" y="2883355"/>
                </a:lnTo>
                <a:lnTo>
                  <a:pt x="5978865" y="2915260"/>
                </a:lnTo>
                <a:lnTo>
                  <a:pt x="5943872" y="2943792"/>
                </a:lnTo>
                <a:lnTo>
                  <a:pt x="5906051" y="2968680"/>
                </a:lnTo>
                <a:lnTo>
                  <a:pt x="5865673" y="2989653"/>
                </a:lnTo>
                <a:lnTo>
                  <a:pt x="5823011" y="3006437"/>
                </a:lnTo>
                <a:lnTo>
                  <a:pt x="5778336" y="3018763"/>
                </a:lnTo>
                <a:lnTo>
                  <a:pt x="5731919" y="3026357"/>
                </a:lnTo>
                <a:lnTo>
                  <a:pt x="5684032" y="3028949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0" y="1898428"/>
            <a:ext cx="5602605" cy="8382000"/>
            <a:chOff x="0" y="1898428"/>
            <a:chExt cx="5602605" cy="83820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98428"/>
              <a:ext cx="5602348" cy="8382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19084" y="7662841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16000" y="5646971"/>
            <a:ext cx="5608320" cy="1525905"/>
          </a:xfrm>
          <a:prstGeom prst="rect">
            <a:avLst/>
          </a:prstGeom>
        </p:spPr>
        <p:txBody>
          <a:bodyPr wrap="square" lIns="0" tIns="254635" rIns="0" bIns="0" rtlCol="0" vert="horz">
            <a:spAutoFit/>
          </a:bodyPr>
          <a:lstStyle/>
          <a:p>
            <a:pPr marL="12700" marR="5080">
              <a:lnSpc>
                <a:spcPct val="72400"/>
              </a:lnSpc>
              <a:spcBef>
                <a:spcPts val="2005"/>
              </a:spcBef>
            </a:pPr>
            <a:r>
              <a:rPr dirty="0" sz="5700" spc="-515" b="1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5700" spc="-459" b="1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5700" spc="-420" b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5700" spc="-280" b="1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5700" spc="-310" b="1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5700" spc="-285" b="1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5700" spc="-580" b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5700" spc="-420" b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5700" spc="-459" b="1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5700" spc="-310" b="1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5700" spc="140" b="1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5700" spc="-960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5700" spc="925" b="1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dirty="0" sz="5700" spc="-580" b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5700" spc="75" b="1">
                <a:solidFill>
                  <a:srgbClr val="12294E"/>
                </a:solidFill>
                <a:latin typeface="Trebuchet MS"/>
                <a:cs typeface="Trebuchet MS"/>
              </a:rPr>
              <a:t>b  </a:t>
            </a:r>
            <a:r>
              <a:rPr dirty="0" sz="5700" spc="-280" b="1">
                <a:solidFill>
                  <a:srgbClr val="12294E"/>
                </a:solidFill>
                <a:latin typeface="Trebuchet MS"/>
                <a:cs typeface="Trebuchet MS"/>
              </a:rPr>
              <a:t>Components</a:t>
            </a:r>
            <a:r>
              <a:rPr dirty="0" sz="5700" spc="175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5700" spc="-110" b="1">
                <a:solidFill>
                  <a:srgbClr val="12294E"/>
                </a:solidFill>
                <a:latin typeface="Trebuchet MS"/>
                <a:cs typeface="Trebuchet MS"/>
              </a:rPr>
              <a:t>02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19876" y="933398"/>
            <a:ext cx="4286250" cy="9017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6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335" b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22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50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 b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7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10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185" b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2500" spc="-4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17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5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310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20" b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17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5" b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500" spc="10" b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2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45" b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5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90" b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35" b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25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 b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22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50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80" b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135" b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150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95" b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350" b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19876" y="2247848"/>
            <a:ext cx="438467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0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63609" y="7066526"/>
            <a:ext cx="4347210" cy="2654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620">
              <a:lnSpc>
                <a:spcPct val="114999"/>
              </a:lnSpc>
              <a:spcBef>
                <a:spcPts val="100"/>
              </a:spcBef>
            </a:pP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gg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5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204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51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</a:pP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4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gg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20">
                <a:solidFill>
                  <a:srgbClr val="FFFFFF"/>
                </a:solidFill>
                <a:latin typeface="Trebuchet MS"/>
                <a:cs typeface="Trebuchet MS"/>
              </a:rPr>
              <a:t>u 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60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20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5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2"/>
                </a:lnTo>
                <a:lnTo>
                  <a:pt x="619197" y="387742"/>
                </a:lnTo>
                <a:lnTo>
                  <a:pt x="619197" y="539095"/>
                </a:lnTo>
                <a:close/>
              </a:path>
              <a:path w="4407535" h="4896485">
                <a:moveTo>
                  <a:pt x="619197" y="387742"/>
                </a:moveTo>
                <a:lnTo>
                  <a:pt x="588635" y="387742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2"/>
                </a:lnTo>
                <a:close/>
              </a:path>
              <a:path w="4407535" h="4896485">
                <a:moveTo>
                  <a:pt x="891341" y="579844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3"/>
                </a:lnTo>
                <a:lnTo>
                  <a:pt x="951152" y="440133"/>
                </a:lnTo>
                <a:lnTo>
                  <a:pt x="891341" y="579844"/>
                </a:lnTo>
                <a:close/>
              </a:path>
              <a:path w="4407535" h="4896485">
                <a:moveTo>
                  <a:pt x="951152" y="440133"/>
                </a:moveTo>
                <a:lnTo>
                  <a:pt x="918991" y="440133"/>
                </a:lnTo>
                <a:lnTo>
                  <a:pt x="1107515" y="0"/>
                </a:lnTo>
                <a:lnTo>
                  <a:pt x="1139580" y="0"/>
                </a:lnTo>
                <a:lnTo>
                  <a:pt x="951152" y="440133"/>
                </a:lnTo>
                <a:close/>
              </a:path>
              <a:path w="4407535" h="4896485">
                <a:moveTo>
                  <a:pt x="1157663" y="648243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3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3" y="0"/>
                </a:lnTo>
                <a:lnTo>
                  <a:pt x="1805907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19"/>
                </a:lnTo>
                <a:lnTo>
                  <a:pt x="1517853" y="792319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19"/>
                </a:moveTo>
                <a:lnTo>
                  <a:pt x="1439994" y="792319"/>
                </a:lnTo>
                <a:lnTo>
                  <a:pt x="3421339" y="0"/>
                </a:lnTo>
                <a:lnTo>
                  <a:pt x="3498652" y="0"/>
                </a:lnTo>
                <a:lnTo>
                  <a:pt x="1517853" y="792319"/>
                </a:lnTo>
                <a:close/>
              </a:path>
              <a:path w="4407535" h="4896485">
                <a:moveTo>
                  <a:pt x="4064107" y="2796286"/>
                </a:moveTo>
                <a:lnTo>
                  <a:pt x="4033363" y="2796286"/>
                </a:lnTo>
                <a:lnTo>
                  <a:pt x="4141056" y="2545972"/>
                </a:lnTo>
                <a:lnTo>
                  <a:pt x="1418164" y="1380266"/>
                </a:lnTo>
                <a:lnTo>
                  <a:pt x="4378272" y="1380266"/>
                </a:lnTo>
                <a:lnTo>
                  <a:pt x="4378272" y="1108122"/>
                </a:lnTo>
                <a:lnTo>
                  <a:pt x="1458913" y="1108122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2"/>
                </a:lnTo>
                <a:lnTo>
                  <a:pt x="4194903" y="45743"/>
                </a:lnTo>
                <a:lnTo>
                  <a:pt x="1611721" y="1079016"/>
                </a:lnTo>
                <a:lnTo>
                  <a:pt x="4407378" y="1079016"/>
                </a:lnTo>
                <a:lnTo>
                  <a:pt x="4407378" y="1409372"/>
                </a:lnTo>
                <a:lnTo>
                  <a:pt x="1557875" y="1409372"/>
                </a:lnTo>
                <a:lnTo>
                  <a:pt x="4177439" y="2531419"/>
                </a:lnTo>
                <a:lnTo>
                  <a:pt x="4064107" y="2796286"/>
                </a:lnTo>
                <a:close/>
              </a:path>
              <a:path w="4407535" h="4896485">
                <a:moveTo>
                  <a:pt x="383436" y="680260"/>
                </a:moveTo>
                <a:lnTo>
                  <a:pt x="0" y="296823"/>
                </a:lnTo>
                <a:lnTo>
                  <a:pt x="0" y="254838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0"/>
                </a:lnTo>
                <a:close/>
              </a:path>
              <a:path w="4407535" h="4896485">
                <a:moveTo>
                  <a:pt x="74910" y="755936"/>
                </a:moveTo>
                <a:lnTo>
                  <a:pt x="31250" y="755936"/>
                </a:lnTo>
                <a:lnTo>
                  <a:pt x="0" y="724640"/>
                </a:lnTo>
                <a:lnTo>
                  <a:pt x="0" y="681026"/>
                </a:lnTo>
                <a:lnTo>
                  <a:pt x="74910" y="755936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0"/>
                </a:lnTo>
                <a:lnTo>
                  <a:pt x="0" y="742543"/>
                </a:lnTo>
                <a:lnTo>
                  <a:pt x="31250" y="755936"/>
                </a:lnTo>
                <a:lnTo>
                  <a:pt x="74910" y="755936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7"/>
                </a:moveTo>
                <a:lnTo>
                  <a:pt x="0" y="1106667"/>
                </a:lnTo>
                <a:lnTo>
                  <a:pt x="0" y="1067121"/>
                </a:lnTo>
                <a:lnTo>
                  <a:pt x="92374" y="1106667"/>
                </a:lnTo>
                <a:close/>
              </a:path>
              <a:path w="4407535" h="4896485">
                <a:moveTo>
                  <a:pt x="0" y="1398884"/>
                </a:moveTo>
                <a:lnTo>
                  <a:pt x="0" y="1378811"/>
                </a:lnTo>
                <a:lnTo>
                  <a:pt x="50169" y="1378811"/>
                </a:lnTo>
                <a:lnTo>
                  <a:pt x="0" y="1398884"/>
                </a:lnTo>
                <a:close/>
              </a:path>
              <a:path w="4407535" h="4896485">
                <a:moveTo>
                  <a:pt x="0" y="1722295"/>
                </a:moveTo>
                <a:lnTo>
                  <a:pt x="0" y="1691105"/>
                </a:lnTo>
                <a:lnTo>
                  <a:pt x="191335" y="1614571"/>
                </a:lnTo>
                <a:lnTo>
                  <a:pt x="111292" y="1694614"/>
                </a:lnTo>
                <a:lnTo>
                  <a:pt x="69088" y="1694614"/>
                </a:lnTo>
                <a:lnTo>
                  <a:pt x="0" y="1722295"/>
                </a:lnTo>
                <a:close/>
              </a:path>
              <a:path w="4407535" h="4896485">
                <a:moveTo>
                  <a:pt x="3263502" y="3900869"/>
                </a:moveTo>
                <a:lnTo>
                  <a:pt x="3221298" y="3900869"/>
                </a:lnTo>
                <a:lnTo>
                  <a:pt x="3413399" y="3708767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3"/>
                </a:lnTo>
                <a:lnTo>
                  <a:pt x="3263502" y="3900869"/>
                </a:lnTo>
                <a:close/>
              </a:path>
              <a:path w="4407535" h="4896485">
                <a:moveTo>
                  <a:pt x="0" y="1805906"/>
                </a:moveTo>
                <a:lnTo>
                  <a:pt x="0" y="1763752"/>
                </a:lnTo>
                <a:lnTo>
                  <a:pt x="69088" y="1694614"/>
                </a:lnTo>
                <a:lnTo>
                  <a:pt x="111292" y="1694614"/>
                </a:lnTo>
                <a:lnTo>
                  <a:pt x="0" y="1805906"/>
                </a:lnTo>
                <a:close/>
              </a:path>
              <a:path w="4407535" h="4896485">
                <a:moveTo>
                  <a:pt x="4047916" y="2834124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6"/>
                </a:lnTo>
                <a:lnTo>
                  <a:pt x="4064107" y="2796286"/>
                </a:lnTo>
                <a:lnTo>
                  <a:pt x="4047916" y="2834124"/>
                </a:lnTo>
                <a:close/>
              </a:path>
              <a:path w="4407535" h="4896485">
                <a:moveTo>
                  <a:pt x="2056321" y="4657632"/>
                </a:moveTo>
                <a:lnTo>
                  <a:pt x="1975549" y="4657632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19"/>
                </a:lnTo>
                <a:lnTo>
                  <a:pt x="1205688" y="1928919"/>
                </a:lnTo>
                <a:lnTo>
                  <a:pt x="2263702" y="4574680"/>
                </a:lnTo>
                <a:lnTo>
                  <a:pt x="2056321" y="4657632"/>
                </a:lnTo>
                <a:close/>
              </a:path>
              <a:path w="4407535" h="4896485">
                <a:moveTo>
                  <a:pt x="0" y="2232118"/>
                </a:moveTo>
                <a:lnTo>
                  <a:pt x="0" y="2190110"/>
                </a:lnTo>
                <a:lnTo>
                  <a:pt x="351419" y="1838690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8"/>
                </a:lnTo>
                <a:close/>
              </a:path>
              <a:path w="4407535" h="4896485">
                <a:moveTo>
                  <a:pt x="0" y="3421047"/>
                </a:moveTo>
                <a:lnTo>
                  <a:pt x="0" y="3348575"/>
                </a:lnTo>
                <a:lnTo>
                  <a:pt x="617742" y="1905634"/>
                </a:lnTo>
                <a:lnTo>
                  <a:pt x="617742" y="2046800"/>
                </a:lnTo>
                <a:lnTo>
                  <a:pt x="588635" y="2046800"/>
                </a:lnTo>
                <a:lnTo>
                  <a:pt x="0" y="3421047"/>
                </a:lnTo>
                <a:close/>
              </a:path>
              <a:path w="4407535" h="4896485">
                <a:moveTo>
                  <a:pt x="3221298" y="3943073"/>
                </a:moveTo>
                <a:lnTo>
                  <a:pt x="1205688" y="1928919"/>
                </a:lnTo>
                <a:lnTo>
                  <a:pt x="1249348" y="1928919"/>
                </a:lnTo>
                <a:lnTo>
                  <a:pt x="3221298" y="3900869"/>
                </a:lnTo>
                <a:lnTo>
                  <a:pt x="3263502" y="3900869"/>
                </a:lnTo>
                <a:lnTo>
                  <a:pt x="3221298" y="3943073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8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6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6"/>
                </a:lnTo>
                <a:close/>
              </a:path>
              <a:path w="4407535" h="4896485">
                <a:moveTo>
                  <a:pt x="918992" y="4896304"/>
                </a:moveTo>
                <a:lnTo>
                  <a:pt x="588635" y="4896304"/>
                </a:lnTo>
                <a:lnTo>
                  <a:pt x="588635" y="2046800"/>
                </a:lnTo>
                <a:lnTo>
                  <a:pt x="617742" y="2046800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4"/>
                </a:lnTo>
                <a:close/>
              </a:path>
              <a:path w="4407535" h="4896485">
                <a:moveTo>
                  <a:pt x="1958086" y="4696926"/>
                </a:moveTo>
                <a:lnTo>
                  <a:pt x="1952265" y="4683828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2"/>
                </a:lnTo>
                <a:lnTo>
                  <a:pt x="2056321" y="4657632"/>
                </a:lnTo>
                <a:lnTo>
                  <a:pt x="1958086" y="4696926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9954" y="6303446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7" y="3983553"/>
                </a:moveTo>
                <a:lnTo>
                  <a:pt x="2385086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7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2" y="3983553"/>
                </a:moveTo>
                <a:lnTo>
                  <a:pt x="4769416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2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1"/>
            <a:ext cx="17261205" cy="10288270"/>
            <a:chOff x="0" y="1"/>
            <a:chExt cx="17261205" cy="10288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1971" y="1"/>
              <a:ext cx="10058399" cy="5676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36487" y="3505859"/>
              <a:ext cx="6124575" cy="6781800"/>
            </a:xfrm>
            <a:custGeom>
              <a:avLst/>
              <a:gdLst/>
              <a:ahLst/>
              <a:cxnLst/>
              <a:rect l="l" t="t" r="r" b="b"/>
              <a:pathLst>
                <a:path w="6124575" h="6781800">
                  <a:moveTo>
                    <a:pt x="5684153" y="6781799"/>
                  </a:moveTo>
                  <a:lnTo>
                    <a:pt x="440385" y="6781799"/>
                  </a:lnTo>
                  <a:lnTo>
                    <a:pt x="392497" y="6779209"/>
                  </a:lnTo>
                  <a:lnTo>
                    <a:pt x="346079" y="6771618"/>
                  </a:lnTo>
                  <a:lnTo>
                    <a:pt x="301403" y="6759299"/>
                  </a:lnTo>
                  <a:lnTo>
                    <a:pt x="258740" y="6742523"/>
                  </a:lnTo>
                  <a:lnTo>
                    <a:pt x="218362" y="6721561"/>
                  </a:lnTo>
                  <a:lnTo>
                    <a:pt x="180540" y="6696686"/>
                  </a:lnTo>
                  <a:lnTo>
                    <a:pt x="145546" y="6668168"/>
                  </a:lnTo>
                  <a:lnTo>
                    <a:pt x="113652" y="6636280"/>
                  </a:lnTo>
                  <a:lnTo>
                    <a:pt x="85129" y="6601292"/>
                  </a:lnTo>
                  <a:lnTo>
                    <a:pt x="60249" y="6563477"/>
                  </a:lnTo>
                  <a:lnTo>
                    <a:pt x="39283" y="6523106"/>
                  </a:lnTo>
                  <a:lnTo>
                    <a:pt x="22504" y="6480451"/>
                  </a:lnTo>
                  <a:lnTo>
                    <a:pt x="10183" y="6435782"/>
                  </a:lnTo>
                  <a:lnTo>
                    <a:pt x="2591" y="6389373"/>
                  </a:lnTo>
                  <a:lnTo>
                    <a:pt x="0" y="6341494"/>
                  </a:lnTo>
                  <a:lnTo>
                    <a:pt x="0" y="440305"/>
                  </a:lnTo>
                  <a:lnTo>
                    <a:pt x="2591" y="392426"/>
                  </a:lnTo>
                  <a:lnTo>
                    <a:pt x="10183" y="346017"/>
                  </a:lnTo>
                  <a:lnTo>
                    <a:pt x="22504" y="301348"/>
                  </a:lnTo>
                  <a:lnTo>
                    <a:pt x="39283" y="258693"/>
                  </a:lnTo>
                  <a:lnTo>
                    <a:pt x="60249" y="218322"/>
                  </a:lnTo>
                  <a:lnTo>
                    <a:pt x="85129" y="180507"/>
                  </a:lnTo>
                  <a:lnTo>
                    <a:pt x="113652" y="145519"/>
                  </a:lnTo>
                  <a:lnTo>
                    <a:pt x="145546" y="113631"/>
                  </a:lnTo>
                  <a:lnTo>
                    <a:pt x="180540" y="85113"/>
                  </a:lnTo>
                  <a:lnTo>
                    <a:pt x="218362" y="60238"/>
                  </a:lnTo>
                  <a:lnTo>
                    <a:pt x="258740" y="39276"/>
                  </a:lnTo>
                  <a:lnTo>
                    <a:pt x="301403" y="22500"/>
                  </a:lnTo>
                  <a:lnTo>
                    <a:pt x="346079" y="10181"/>
                  </a:lnTo>
                  <a:lnTo>
                    <a:pt x="392497" y="2590"/>
                  </a:lnTo>
                  <a:lnTo>
                    <a:pt x="440385" y="0"/>
                  </a:lnTo>
                  <a:lnTo>
                    <a:pt x="5684153" y="0"/>
                  </a:lnTo>
                  <a:lnTo>
                    <a:pt x="5732041" y="2590"/>
                  </a:lnTo>
                  <a:lnTo>
                    <a:pt x="5778459" y="10181"/>
                  </a:lnTo>
                  <a:lnTo>
                    <a:pt x="5823135" y="22500"/>
                  </a:lnTo>
                  <a:lnTo>
                    <a:pt x="5865799" y="39276"/>
                  </a:lnTo>
                  <a:lnTo>
                    <a:pt x="5906177" y="60238"/>
                  </a:lnTo>
                  <a:lnTo>
                    <a:pt x="5943999" y="85113"/>
                  </a:lnTo>
                  <a:lnTo>
                    <a:pt x="5978993" y="113631"/>
                  </a:lnTo>
                  <a:lnTo>
                    <a:pt x="6010887" y="145519"/>
                  </a:lnTo>
                  <a:lnTo>
                    <a:pt x="6039410" y="180507"/>
                  </a:lnTo>
                  <a:lnTo>
                    <a:pt x="6064290" y="218322"/>
                  </a:lnTo>
                  <a:lnTo>
                    <a:pt x="6085255" y="258693"/>
                  </a:lnTo>
                  <a:lnTo>
                    <a:pt x="6102034" y="301348"/>
                  </a:lnTo>
                  <a:lnTo>
                    <a:pt x="6114356" y="346017"/>
                  </a:lnTo>
                  <a:lnTo>
                    <a:pt x="6121948" y="392426"/>
                  </a:lnTo>
                  <a:lnTo>
                    <a:pt x="6124539" y="440305"/>
                  </a:lnTo>
                  <a:lnTo>
                    <a:pt x="6124539" y="6341494"/>
                  </a:lnTo>
                  <a:lnTo>
                    <a:pt x="6121948" y="6389373"/>
                  </a:lnTo>
                  <a:lnTo>
                    <a:pt x="6114356" y="6435782"/>
                  </a:lnTo>
                  <a:lnTo>
                    <a:pt x="6102034" y="6480451"/>
                  </a:lnTo>
                  <a:lnTo>
                    <a:pt x="6085255" y="6523106"/>
                  </a:lnTo>
                  <a:lnTo>
                    <a:pt x="6064290" y="6563477"/>
                  </a:lnTo>
                  <a:lnTo>
                    <a:pt x="6039410" y="6601292"/>
                  </a:lnTo>
                  <a:lnTo>
                    <a:pt x="6010887" y="6636280"/>
                  </a:lnTo>
                  <a:lnTo>
                    <a:pt x="5978993" y="6668168"/>
                  </a:lnTo>
                  <a:lnTo>
                    <a:pt x="5943999" y="6696686"/>
                  </a:lnTo>
                  <a:lnTo>
                    <a:pt x="5906177" y="6721561"/>
                  </a:lnTo>
                  <a:lnTo>
                    <a:pt x="5865799" y="6742523"/>
                  </a:lnTo>
                  <a:lnTo>
                    <a:pt x="5823135" y="6759299"/>
                  </a:lnTo>
                  <a:lnTo>
                    <a:pt x="5778459" y="6771618"/>
                  </a:lnTo>
                  <a:lnTo>
                    <a:pt x="5732041" y="6779209"/>
                  </a:lnTo>
                  <a:lnTo>
                    <a:pt x="5684153" y="6781799"/>
                  </a:lnTo>
                  <a:close/>
                </a:path>
              </a:pathLst>
            </a:custGeom>
            <a:solidFill>
              <a:srgbClr val="12294E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31672"/>
              <a:ext cx="7157099" cy="48553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863" y="2921175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17" y="4113443"/>
              <a:ext cx="9635232" cy="541927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2779" y="961936"/>
            <a:ext cx="5608320" cy="8972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515"/>
              <a:t>F</a:t>
            </a:r>
            <a:r>
              <a:rPr dirty="0" spc="-459"/>
              <a:t>u</a:t>
            </a:r>
            <a:r>
              <a:rPr dirty="0" spc="-420"/>
              <a:t>n</a:t>
            </a:r>
            <a:r>
              <a:rPr dirty="0" spc="-280"/>
              <a:t>d</a:t>
            </a:r>
            <a:r>
              <a:rPr dirty="0" spc="-310"/>
              <a:t>a</a:t>
            </a:r>
            <a:r>
              <a:rPr dirty="0" spc="-285"/>
              <a:t>m</a:t>
            </a:r>
            <a:r>
              <a:rPr dirty="0" spc="-580"/>
              <a:t>e</a:t>
            </a:r>
            <a:r>
              <a:rPr dirty="0" spc="-420"/>
              <a:t>n</a:t>
            </a:r>
            <a:r>
              <a:rPr dirty="0" spc="-459"/>
              <a:t>t</a:t>
            </a:r>
            <a:r>
              <a:rPr dirty="0" spc="-310"/>
              <a:t>a</a:t>
            </a:r>
            <a:r>
              <a:rPr dirty="0" spc="140"/>
              <a:t>l</a:t>
            </a:r>
            <a:r>
              <a:rPr dirty="0" spc="-960"/>
              <a:t> </a:t>
            </a:r>
            <a:r>
              <a:rPr dirty="0" spc="925"/>
              <a:t>W</a:t>
            </a:r>
            <a:r>
              <a:rPr dirty="0" spc="-580"/>
              <a:t>e</a:t>
            </a:r>
            <a:r>
              <a:rPr dirty="0" spc="114"/>
              <a:t>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2779" y="1590586"/>
            <a:ext cx="4919345" cy="8972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00" spc="-280" b="1">
                <a:solidFill>
                  <a:srgbClr val="12294E"/>
                </a:solidFill>
                <a:latin typeface="Trebuchet MS"/>
                <a:cs typeface="Trebuchet MS"/>
              </a:rPr>
              <a:t>Components</a:t>
            </a:r>
            <a:r>
              <a:rPr dirty="0" sz="5700" spc="135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5700" spc="-110" b="1">
                <a:solidFill>
                  <a:srgbClr val="12294E"/>
                </a:solidFill>
                <a:latin typeface="Trebuchet MS"/>
                <a:cs typeface="Trebuchet MS"/>
              </a:rPr>
              <a:t>04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862965">
              <a:lnSpc>
                <a:spcPct val="114599"/>
              </a:lnSpc>
              <a:spcBef>
                <a:spcPts val="100"/>
              </a:spcBef>
            </a:pPr>
            <a:r>
              <a:rPr dirty="0" spc="10"/>
              <a:t>&lt;</a:t>
            </a:r>
            <a:r>
              <a:rPr dirty="0" spc="-140"/>
              <a:t>p</a:t>
            </a:r>
            <a:r>
              <a:rPr dirty="0" spc="220"/>
              <a:t>&gt;</a:t>
            </a:r>
            <a:r>
              <a:rPr dirty="0" spc="-545"/>
              <a:t> </a:t>
            </a:r>
            <a:r>
              <a:rPr dirty="0" spc="-200"/>
              <a:t>a</a:t>
            </a:r>
            <a:r>
              <a:rPr dirty="0" spc="-140"/>
              <a:t>d</a:t>
            </a:r>
            <a:r>
              <a:rPr dirty="0" spc="-200"/>
              <a:t>a</a:t>
            </a:r>
            <a:r>
              <a:rPr dirty="0" spc="-400"/>
              <a:t>l</a:t>
            </a:r>
            <a:r>
              <a:rPr dirty="0" spc="-200"/>
              <a:t>a</a:t>
            </a:r>
            <a:r>
              <a:rPr dirty="0" spc="60"/>
              <a:t>h</a:t>
            </a:r>
            <a:r>
              <a:rPr dirty="0" spc="-545"/>
              <a:t> </a:t>
            </a:r>
            <a:r>
              <a:rPr dirty="0" spc="-385"/>
              <a:t>t</a:t>
            </a:r>
            <a:r>
              <a:rPr dirty="0" spc="-200"/>
              <a:t>a</a:t>
            </a:r>
            <a:r>
              <a:rPr dirty="0" spc="245"/>
              <a:t>g</a:t>
            </a:r>
            <a:r>
              <a:rPr dirty="0" spc="-545"/>
              <a:t> </a:t>
            </a:r>
            <a:r>
              <a:rPr dirty="0" spc="-170"/>
              <a:t>u</a:t>
            </a:r>
            <a:r>
              <a:rPr dirty="0" spc="-150"/>
              <a:t>n</a:t>
            </a:r>
            <a:r>
              <a:rPr dirty="0" spc="-385"/>
              <a:t>t</a:t>
            </a:r>
            <a:r>
              <a:rPr dirty="0" spc="-170"/>
              <a:t>u</a:t>
            </a:r>
            <a:r>
              <a:rPr dirty="0" spc="-20"/>
              <a:t>k</a:t>
            </a:r>
            <a:r>
              <a:rPr dirty="0" spc="-545"/>
              <a:t> </a:t>
            </a:r>
            <a:r>
              <a:rPr dirty="0" spc="-150"/>
              <a:t>m</a:t>
            </a:r>
            <a:r>
              <a:rPr dirty="0" spc="-270"/>
              <a:t>e</a:t>
            </a:r>
            <a:r>
              <a:rPr dirty="0" spc="-150"/>
              <a:t>n</a:t>
            </a:r>
            <a:r>
              <a:rPr dirty="0" spc="-170"/>
              <a:t>u</a:t>
            </a:r>
            <a:r>
              <a:rPr dirty="0" spc="-400"/>
              <a:t>l</a:t>
            </a:r>
            <a:r>
              <a:rPr dirty="0" spc="-375"/>
              <a:t>i</a:t>
            </a:r>
            <a:r>
              <a:rPr dirty="0" spc="185"/>
              <a:t>s  </a:t>
            </a:r>
            <a:r>
              <a:rPr dirty="0" spc="-140"/>
              <a:t>p</a:t>
            </a:r>
            <a:r>
              <a:rPr dirty="0" spc="-200"/>
              <a:t>a</a:t>
            </a:r>
            <a:r>
              <a:rPr dirty="0" spc="-320"/>
              <a:t>r</a:t>
            </a:r>
            <a:r>
              <a:rPr dirty="0" spc="-200"/>
              <a:t>a</a:t>
            </a:r>
            <a:r>
              <a:rPr dirty="0" spc="35"/>
              <a:t>g</a:t>
            </a:r>
            <a:r>
              <a:rPr dirty="0" spc="-320"/>
              <a:t>r</a:t>
            </a:r>
            <a:r>
              <a:rPr dirty="0" spc="-200"/>
              <a:t>a</a:t>
            </a:r>
            <a:r>
              <a:rPr dirty="0" spc="-130"/>
              <a:t>f</a:t>
            </a:r>
            <a:r>
              <a:rPr dirty="0" spc="-545"/>
              <a:t> </a:t>
            </a:r>
            <a:r>
              <a:rPr dirty="0" spc="170"/>
              <a:t>-</a:t>
            </a:r>
            <a:r>
              <a:rPr dirty="0" spc="-545"/>
              <a:t> </a:t>
            </a:r>
            <a:r>
              <a:rPr dirty="0" spc="-385"/>
              <a:t>t</a:t>
            </a:r>
            <a:r>
              <a:rPr dirty="0" spc="-270"/>
              <a:t>e</a:t>
            </a:r>
            <a:r>
              <a:rPr dirty="0" spc="-165"/>
              <a:t>x</a:t>
            </a:r>
            <a:r>
              <a:rPr dirty="0" spc="-175"/>
              <a:t>t</a:t>
            </a:r>
            <a:r>
              <a:rPr dirty="0" spc="-545"/>
              <a:t> </a:t>
            </a:r>
            <a:r>
              <a:rPr dirty="0" spc="-200"/>
              <a:t>a</a:t>
            </a:r>
            <a:r>
              <a:rPr dirty="0" spc="-385"/>
              <a:t>t</a:t>
            </a:r>
            <a:r>
              <a:rPr dirty="0" spc="-200"/>
              <a:t>a</a:t>
            </a:r>
            <a:r>
              <a:rPr dirty="0" spc="40"/>
              <a:t>u</a:t>
            </a:r>
            <a:r>
              <a:rPr dirty="0" spc="-545"/>
              <a:t> </a:t>
            </a:r>
            <a:r>
              <a:rPr dirty="0" spc="-265"/>
              <a:t>c</a:t>
            </a:r>
            <a:r>
              <a:rPr dirty="0" spc="-200"/>
              <a:t>a</a:t>
            </a:r>
            <a:r>
              <a:rPr dirty="0" spc="-140"/>
              <a:t>p</a:t>
            </a:r>
            <a:r>
              <a:rPr dirty="0" spc="-385"/>
              <a:t>t</a:t>
            </a:r>
            <a:r>
              <a:rPr dirty="0" spc="-375"/>
              <a:t>i</a:t>
            </a:r>
            <a:r>
              <a:rPr dirty="0" spc="-160"/>
              <a:t>o</a:t>
            </a:r>
            <a:r>
              <a:rPr dirty="0" spc="-150"/>
              <a:t>n</a:t>
            </a:r>
            <a:r>
              <a:rPr dirty="0" spc="-420"/>
              <a:t>.</a:t>
            </a:r>
          </a:p>
          <a:p>
            <a:pPr>
              <a:lnSpc>
                <a:spcPct val="100000"/>
              </a:lnSpc>
            </a:pPr>
            <a:endParaRPr sz="3550"/>
          </a:p>
          <a:p>
            <a:pPr marL="12700" marR="5080">
              <a:lnSpc>
                <a:spcPct val="114599"/>
              </a:lnSpc>
            </a:pPr>
            <a:r>
              <a:rPr dirty="0" spc="10"/>
              <a:t>&lt;</a:t>
            </a:r>
            <a:r>
              <a:rPr dirty="0" spc="-375"/>
              <a:t>i</a:t>
            </a:r>
            <a:r>
              <a:rPr dirty="0" spc="-150"/>
              <a:t>n</a:t>
            </a:r>
            <a:r>
              <a:rPr dirty="0" spc="-140"/>
              <a:t>p</a:t>
            </a:r>
            <a:r>
              <a:rPr dirty="0" spc="-170"/>
              <a:t>u</a:t>
            </a:r>
            <a:r>
              <a:rPr dirty="0" spc="-385"/>
              <a:t>t</a:t>
            </a:r>
            <a:r>
              <a:rPr dirty="0" spc="220"/>
              <a:t>&gt;</a:t>
            </a:r>
            <a:r>
              <a:rPr dirty="0" spc="-545"/>
              <a:t> </a:t>
            </a:r>
            <a:r>
              <a:rPr dirty="0" spc="-150"/>
              <a:t>m</a:t>
            </a:r>
            <a:r>
              <a:rPr dirty="0" spc="-270"/>
              <a:t>e</a:t>
            </a:r>
            <a:r>
              <a:rPr dirty="0" spc="-320"/>
              <a:t>r</a:t>
            </a:r>
            <a:r>
              <a:rPr dirty="0" spc="-170"/>
              <a:t>u</a:t>
            </a:r>
            <a:r>
              <a:rPr dirty="0" spc="-140"/>
              <a:t>p</a:t>
            </a:r>
            <a:r>
              <a:rPr dirty="0" spc="-200"/>
              <a:t>a</a:t>
            </a:r>
            <a:r>
              <a:rPr dirty="0" spc="-229"/>
              <a:t>k</a:t>
            </a:r>
            <a:r>
              <a:rPr dirty="0" spc="-200"/>
              <a:t>a</a:t>
            </a:r>
            <a:r>
              <a:rPr dirty="0" spc="60"/>
              <a:t>n</a:t>
            </a:r>
            <a:r>
              <a:rPr dirty="0" spc="-545"/>
              <a:t> </a:t>
            </a:r>
            <a:r>
              <a:rPr dirty="0" spc="-340"/>
              <a:t>f</a:t>
            </a:r>
            <a:r>
              <a:rPr dirty="0" spc="-160"/>
              <a:t>o</a:t>
            </a:r>
            <a:r>
              <a:rPr dirty="0" spc="-320"/>
              <a:t>r</a:t>
            </a:r>
            <a:r>
              <a:rPr dirty="0" spc="60"/>
              <a:t>m</a:t>
            </a:r>
            <a:r>
              <a:rPr dirty="0" spc="-545"/>
              <a:t> </a:t>
            </a:r>
            <a:r>
              <a:rPr dirty="0" spc="-170"/>
              <a:t>u</a:t>
            </a:r>
            <a:r>
              <a:rPr dirty="0" spc="-150"/>
              <a:t>n</a:t>
            </a:r>
            <a:r>
              <a:rPr dirty="0" spc="-385"/>
              <a:t>t</a:t>
            </a:r>
            <a:r>
              <a:rPr dirty="0" spc="-170"/>
              <a:t>u</a:t>
            </a:r>
            <a:r>
              <a:rPr dirty="0" spc="-20"/>
              <a:t>k</a:t>
            </a:r>
            <a:r>
              <a:rPr dirty="0" spc="-545"/>
              <a:t> </a:t>
            </a:r>
            <a:r>
              <a:rPr dirty="0" spc="70"/>
              <a:t>d</a:t>
            </a:r>
            <a:r>
              <a:rPr dirty="0" spc="-625"/>
              <a:t> </a:t>
            </a:r>
            <a:r>
              <a:rPr dirty="0" spc="-375"/>
              <a:t>i</a:t>
            </a:r>
            <a:r>
              <a:rPr dirty="0" spc="10"/>
              <a:t>s</a:t>
            </a:r>
            <a:r>
              <a:rPr dirty="0" spc="-170"/>
              <a:t>i  </a:t>
            </a:r>
            <a:r>
              <a:rPr dirty="0" spc="-195"/>
              <a:t>oleh </a:t>
            </a:r>
            <a:r>
              <a:rPr dirty="0" spc="-235"/>
              <a:t>user, </a:t>
            </a:r>
            <a:r>
              <a:rPr dirty="0" spc="-95"/>
              <a:t>dan </a:t>
            </a:r>
            <a:r>
              <a:rPr dirty="0" spc="-170"/>
              <a:t>&lt;label&gt; </a:t>
            </a:r>
            <a:r>
              <a:rPr dirty="0" spc="-165"/>
              <a:t>mencsntum </a:t>
            </a:r>
            <a:r>
              <a:rPr dirty="0" spc="-890"/>
              <a:t> </a:t>
            </a:r>
            <a:r>
              <a:rPr dirty="0" spc="-140"/>
              <a:t>p</a:t>
            </a:r>
            <a:r>
              <a:rPr dirty="0" spc="-400"/>
              <a:t>l</a:t>
            </a:r>
            <a:r>
              <a:rPr dirty="0" spc="-200"/>
              <a:t>a</a:t>
            </a:r>
            <a:r>
              <a:rPr dirty="0" spc="-265"/>
              <a:t>c</a:t>
            </a:r>
            <a:r>
              <a:rPr dirty="0" spc="-270"/>
              <a:t>e</a:t>
            </a:r>
            <a:r>
              <a:rPr dirty="0" spc="-150"/>
              <a:t>h</a:t>
            </a:r>
            <a:r>
              <a:rPr dirty="0" spc="-160"/>
              <a:t>o</a:t>
            </a:r>
            <a:r>
              <a:rPr dirty="0" spc="-400"/>
              <a:t>l</a:t>
            </a:r>
            <a:r>
              <a:rPr dirty="0" spc="-140"/>
              <a:t>d</a:t>
            </a:r>
            <a:r>
              <a:rPr dirty="0" spc="-270"/>
              <a:t>e</a:t>
            </a:r>
            <a:r>
              <a:rPr dirty="0" spc="-110"/>
              <a:t>r</a:t>
            </a:r>
            <a:r>
              <a:rPr dirty="0" spc="-545"/>
              <a:t> </a:t>
            </a:r>
            <a:r>
              <a:rPr dirty="0" spc="-385"/>
              <a:t>t</a:t>
            </a:r>
            <a:r>
              <a:rPr dirty="0" spc="-270"/>
              <a:t>e</a:t>
            </a:r>
            <a:r>
              <a:rPr dirty="0" spc="-165"/>
              <a:t>x</a:t>
            </a:r>
            <a:r>
              <a:rPr dirty="0" spc="-175"/>
              <a:t>t</a:t>
            </a:r>
            <a:r>
              <a:rPr dirty="0" spc="-545"/>
              <a:t> </a:t>
            </a:r>
            <a:r>
              <a:rPr dirty="0" spc="-170"/>
              <a:t>u</a:t>
            </a:r>
            <a:r>
              <a:rPr dirty="0" spc="-150"/>
              <a:t>n</a:t>
            </a:r>
            <a:r>
              <a:rPr dirty="0" spc="-385"/>
              <a:t>t</a:t>
            </a:r>
            <a:r>
              <a:rPr dirty="0" spc="-170"/>
              <a:t>u</a:t>
            </a:r>
            <a:r>
              <a:rPr dirty="0" spc="-20"/>
              <a:t>k</a:t>
            </a:r>
            <a:r>
              <a:rPr dirty="0" spc="-545"/>
              <a:t> </a:t>
            </a:r>
            <a:r>
              <a:rPr dirty="0" spc="-150"/>
              <a:t>n</a:t>
            </a:r>
            <a:r>
              <a:rPr dirty="0" spc="-150"/>
              <a:t>y</a:t>
            </a:r>
            <a:r>
              <a:rPr dirty="0" spc="-200"/>
              <a:t>a</a:t>
            </a:r>
            <a:r>
              <a:rPr dirty="0" spc="-420"/>
              <a:t>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/>
          </a:p>
          <a:p>
            <a:pPr algn="just" marL="12700" marR="594995">
              <a:lnSpc>
                <a:spcPct val="114599"/>
              </a:lnSpc>
            </a:pPr>
            <a:r>
              <a:rPr dirty="0" spc="10"/>
              <a:t>&lt;</a:t>
            </a:r>
            <a:r>
              <a:rPr dirty="0" spc="-140"/>
              <a:t>b</a:t>
            </a:r>
            <a:r>
              <a:rPr dirty="0" spc="-170"/>
              <a:t>u</a:t>
            </a:r>
            <a:r>
              <a:rPr dirty="0" spc="-175"/>
              <a:t>t</a:t>
            </a:r>
            <a:r>
              <a:rPr dirty="0" spc="-300"/>
              <a:t> </a:t>
            </a:r>
            <a:r>
              <a:rPr dirty="0" spc="-160"/>
              <a:t>o</a:t>
            </a:r>
            <a:r>
              <a:rPr dirty="0" spc="-150"/>
              <a:t>n</a:t>
            </a:r>
            <a:r>
              <a:rPr dirty="0" spc="220"/>
              <a:t>&gt;</a:t>
            </a:r>
            <a:r>
              <a:rPr dirty="0" spc="-545"/>
              <a:t> </a:t>
            </a:r>
            <a:r>
              <a:rPr dirty="0" spc="-385"/>
              <a:t>t</a:t>
            </a:r>
            <a:r>
              <a:rPr dirty="0" spc="-200"/>
              <a:t>a</a:t>
            </a:r>
            <a:r>
              <a:rPr dirty="0" spc="245"/>
              <a:t>g</a:t>
            </a:r>
            <a:r>
              <a:rPr dirty="0" spc="-545"/>
              <a:t> </a:t>
            </a:r>
            <a:r>
              <a:rPr dirty="0" spc="-150"/>
              <a:t>m</a:t>
            </a:r>
            <a:r>
              <a:rPr dirty="0" spc="-270"/>
              <a:t>e</a:t>
            </a:r>
            <a:r>
              <a:rPr dirty="0" spc="-150"/>
              <a:t>m</a:t>
            </a:r>
            <a:r>
              <a:rPr dirty="0" spc="-140"/>
              <a:t>b</a:t>
            </a:r>
            <a:r>
              <a:rPr dirty="0" spc="-375"/>
              <a:t>i</a:t>
            </a:r>
            <a:r>
              <a:rPr dirty="0" spc="-229"/>
              <a:t>k</a:t>
            </a:r>
            <a:r>
              <a:rPr dirty="0" spc="-375"/>
              <a:t>i</a:t>
            </a:r>
            <a:r>
              <a:rPr dirty="0" spc="60"/>
              <a:t>n</a:t>
            </a:r>
            <a:r>
              <a:rPr dirty="0" spc="-545"/>
              <a:t> </a:t>
            </a:r>
            <a:r>
              <a:rPr dirty="0" spc="-385"/>
              <a:t>t</a:t>
            </a:r>
            <a:r>
              <a:rPr dirty="0" spc="-160"/>
              <a:t>o</a:t>
            </a:r>
            <a:r>
              <a:rPr dirty="0" spc="-150"/>
              <a:t>m</a:t>
            </a:r>
            <a:r>
              <a:rPr dirty="0" spc="-140"/>
              <a:t>b</a:t>
            </a:r>
            <a:r>
              <a:rPr dirty="0" spc="-160"/>
              <a:t>o</a:t>
            </a:r>
            <a:r>
              <a:rPr dirty="0" spc="-195"/>
              <a:t>l  </a:t>
            </a:r>
            <a:r>
              <a:rPr dirty="0" spc="-170"/>
              <a:t>u</a:t>
            </a:r>
            <a:r>
              <a:rPr dirty="0" spc="-150"/>
              <a:t>n</a:t>
            </a:r>
            <a:r>
              <a:rPr dirty="0" spc="-385"/>
              <a:t>t</a:t>
            </a:r>
            <a:r>
              <a:rPr dirty="0" spc="-170"/>
              <a:t>u</a:t>
            </a:r>
            <a:r>
              <a:rPr dirty="0" spc="-20"/>
              <a:t>k</a:t>
            </a:r>
            <a:r>
              <a:rPr dirty="0" spc="-545"/>
              <a:t> </a:t>
            </a:r>
            <a:r>
              <a:rPr dirty="0" spc="-140"/>
              <a:t>d</a:t>
            </a:r>
            <a:r>
              <a:rPr dirty="0" spc="-375"/>
              <a:t>i</a:t>
            </a:r>
            <a:r>
              <a:rPr dirty="0" spc="-229"/>
              <a:t>k</a:t>
            </a:r>
            <a:r>
              <a:rPr dirty="0" spc="-400"/>
              <a:t>l</a:t>
            </a:r>
            <a:r>
              <a:rPr dirty="0" spc="-375"/>
              <a:t>i</a:t>
            </a:r>
            <a:r>
              <a:rPr dirty="0" spc="-20"/>
              <a:t>k</a:t>
            </a:r>
            <a:r>
              <a:rPr dirty="0" spc="-545"/>
              <a:t> </a:t>
            </a:r>
            <a:r>
              <a:rPr dirty="0" spc="-160"/>
              <a:t>o</a:t>
            </a:r>
            <a:r>
              <a:rPr dirty="0" spc="-400"/>
              <a:t>l</a:t>
            </a:r>
            <a:r>
              <a:rPr dirty="0" spc="-270"/>
              <a:t>e</a:t>
            </a:r>
            <a:r>
              <a:rPr dirty="0" spc="60"/>
              <a:t>h</a:t>
            </a:r>
            <a:r>
              <a:rPr dirty="0" spc="-545"/>
              <a:t> </a:t>
            </a:r>
            <a:r>
              <a:rPr dirty="0" spc="-170"/>
              <a:t>u</a:t>
            </a:r>
            <a:r>
              <a:rPr dirty="0" spc="10"/>
              <a:t>s</a:t>
            </a:r>
            <a:r>
              <a:rPr dirty="0" spc="-270"/>
              <a:t>e</a:t>
            </a:r>
            <a:r>
              <a:rPr dirty="0" spc="-320"/>
              <a:t>r</a:t>
            </a:r>
            <a:r>
              <a:rPr dirty="0" spc="-420"/>
              <a:t>,</a:t>
            </a:r>
            <a:r>
              <a:rPr dirty="0" spc="-545"/>
              <a:t> </a:t>
            </a:r>
            <a:r>
              <a:rPr dirty="0" spc="-140"/>
              <a:t>d</a:t>
            </a:r>
            <a:r>
              <a:rPr dirty="0" spc="-375"/>
              <a:t>i</a:t>
            </a:r>
            <a:r>
              <a:rPr dirty="0" spc="-150"/>
              <a:t>m</a:t>
            </a:r>
            <a:r>
              <a:rPr dirty="0" spc="-200"/>
              <a:t>a</a:t>
            </a:r>
            <a:r>
              <a:rPr dirty="0" spc="-150"/>
              <a:t>n</a:t>
            </a:r>
            <a:r>
              <a:rPr dirty="0" spc="10"/>
              <a:t>a</a:t>
            </a:r>
            <a:r>
              <a:rPr dirty="0" spc="-545"/>
              <a:t> </a:t>
            </a:r>
            <a:r>
              <a:rPr dirty="0" spc="-375"/>
              <a:t>i</a:t>
            </a:r>
            <a:r>
              <a:rPr dirty="0" spc="5"/>
              <a:t>a  </a:t>
            </a:r>
            <a:r>
              <a:rPr dirty="0" spc="10"/>
              <a:t>s</a:t>
            </a:r>
            <a:r>
              <a:rPr dirty="0" spc="-270"/>
              <a:t>e</a:t>
            </a:r>
            <a:r>
              <a:rPr dirty="0" spc="-320"/>
              <a:t>r</a:t>
            </a:r>
            <a:r>
              <a:rPr dirty="0" spc="-375"/>
              <a:t>i</a:t>
            </a:r>
            <a:r>
              <a:rPr dirty="0" spc="-150"/>
              <a:t>n</a:t>
            </a:r>
            <a:r>
              <a:rPr dirty="0" spc="245"/>
              <a:t>g</a:t>
            </a:r>
            <a:r>
              <a:rPr dirty="0" spc="-545"/>
              <a:t> </a:t>
            </a:r>
            <a:r>
              <a:rPr dirty="0" spc="-140"/>
              <a:t>d</a:t>
            </a:r>
            <a:r>
              <a:rPr dirty="0" spc="-375"/>
              <a:t>i</a:t>
            </a:r>
            <a:r>
              <a:rPr dirty="0" spc="-140"/>
              <a:t>p</a:t>
            </a:r>
            <a:r>
              <a:rPr dirty="0" spc="-200"/>
              <a:t>a</a:t>
            </a:r>
            <a:r>
              <a:rPr dirty="0" spc="-229"/>
              <a:t>k</a:t>
            </a:r>
            <a:r>
              <a:rPr dirty="0" spc="-200"/>
              <a:t>a</a:t>
            </a:r>
            <a:r>
              <a:rPr dirty="0" spc="-165"/>
              <a:t>i</a:t>
            </a:r>
            <a:r>
              <a:rPr dirty="0" spc="-545"/>
              <a:t> </a:t>
            </a:r>
            <a:r>
              <a:rPr dirty="0" spc="-140"/>
              <a:t>d</a:t>
            </a:r>
            <a:r>
              <a:rPr dirty="0" spc="-270"/>
              <a:t>e</a:t>
            </a:r>
            <a:r>
              <a:rPr dirty="0" spc="-150"/>
              <a:t>n</a:t>
            </a:r>
            <a:r>
              <a:rPr dirty="0" spc="35"/>
              <a:t>g</a:t>
            </a:r>
            <a:r>
              <a:rPr dirty="0" spc="10"/>
              <a:t>s</a:t>
            </a:r>
            <a:r>
              <a:rPr dirty="0" spc="60"/>
              <a:t>n</a:t>
            </a:r>
            <a:r>
              <a:rPr dirty="0" spc="-545"/>
              <a:t> </a:t>
            </a:r>
            <a:r>
              <a:rPr dirty="0" spc="-340"/>
              <a:t>f</a:t>
            </a:r>
            <a:r>
              <a:rPr dirty="0" spc="-170"/>
              <a:t>u</a:t>
            </a:r>
            <a:r>
              <a:rPr dirty="0" spc="-150"/>
              <a:t>n</a:t>
            </a:r>
            <a:r>
              <a:rPr dirty="0" spc="35"/>
              <a:t>g</a:t>
            </a:r>
            <a:r>
              <a:rPr dirty="0" spc="10"/>
              <a:t>s</a:t>
            </a:r>
            <a:r>
              <a:rPr dirty="0" spc="-165"/>
              <a:t>i</a:t>
            </a:r>
            <a:r>
              <a:rPr dirty="0" spc="-545"/>
              <a:t> </a:t>
            </a:r>
            <a:r>
              <a:rPr dirty="0" spc="-665"/>
              <a:t>J</a:t>
            </a:r>
            <a:r>
              <a:rPr dirty="0" spc="195"/>
              <a:t>S</a:t>
            </a:r>
            <a:r>
              <a:rPr dirty="0" spc="-42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3"/>
                </a:moveTo>
                <a:lnTo>
                  <a:pt x="303394" y="558013"/>
                </a:lnTo>
                <a:lnTo>
                  <a:pt x="79820" y="0"/>
                </a:lnTo>
                <a:lnTo>
                  <a:pt x="111332" y="0"/>
                </a:lnTo>
                <a:lnTo>
                  <a:pt x="334538" y="558013"/>
                </a:lnTo>
                <a:close/>
              </a:path>
              <a:path w="4407535" h="4896485">
                <a:moveTo>
                  <a:pt x="619197" y="539094"/>
                </a:moveTo>
                <a:lnTo>
                  <a:pt x="403501" y="0"/>
                </a:lnTo>
                <a:lnTo>
                  <a:pt x="433539" y="0"/>
                </a:lnTo>
                <a:lnTo>
                  <a:pt x="588635" y="387741"/>
                </a:lnTo>
                <a:lnTo>
                  <a:pt x="619197" y="387741"/>
                </a:lnTo>
                <a:lnTo>
                  <a:pt x="619197" y="539094"/>
                </a:lnTo>
                <a:close/>
              </a:path>
              <a:path w="4407535" h="4896485">
                <a:moveTo>
                  <a:pt x="619197" y="387741"/>
                </a:moveTo>
                <a:lnTo>
                  <a:pt x="588635" y="387741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1"/>
                </a:lnTo>
                <a:close/>
              </a:path>
              <a:path w="4407535" h="4896485">
                <a:moveTo>
                  <a:pt x="891341" y="579843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3"/>
                </a:lnTo>
                <a:lnTo>
                  <a:pt x="951152" y="440133"/>
                </a:lnTo>
                <a:lnTo>
                  <a:pt x="891341" y="579843"/>
                </a:lnTo>
                <a:close/>
              </a:path>
              <a:path w="4407535" h="4896485">
                <a:moveTo>
                  <a:pt x="951152" y="440133"/>
                </a:moveTo>
                <a:lnTo>
                  <a:pt x="918991" y="440133"/>
                </a:lnTo>
                <a:lnTo>
                  <a:pt x="1107515" y="0"/>
                </a:lnTo>
                <a:lnTo>
                  <a:pt x="1139579" y="0"/>
                </a:lnTo>
                <a:lnTo>
                  <a:pt x="951152" y="440133"/>
                </a:lnTo>
                <a:close/>
              </a:path>
              <a:path w="4407535" h="4896485">
                <a:moveTo>
                  <a:pt x="1157663" y="648243"/>
                </a:moveTo>
                <a:lnTo>
                  <a:pt x="1435381" y="0"/>
                </a:lnTo>
                <a:lnTo>
                  <a:pt x="1465046" y="0"/>
                </a:lnTo>
                <a:lnTo>
                  <a:pt x="1242071" y="520175"/>
                </a:lnTo>
                <a:lnTo>
                  <a:pt x="1285731" y="520175"/>
                </a:lnTo>
                <a:lnTo>
                  <a:pt x="1157663" y="648243"/>
                </a:lnTo>
                <a:close/>
              </a:path>
              <a:path w="4407535" h="4896485">
                <a:moveTo>
                  <a:pt x="1285731" y="520175"/>
                </a:moveTo>
                <a:lnTo>
                  <a:pt x="1242071" y="520175"/>
                </a:lnTo>
                <a:lnTo>
                  <a:pt x="1763013" y="0"/>
                </a:lnTo>
                <a:lnTo>
                  <a:pt x="1805906" y="0"/>
                </a:lnTo>
                <a:lnTo>
                  <a:pt x="1285731" y="520175"/>
                </a:lnTo>
                <a:close/>
              </a:path>
              <a:path w="4407535" h="4896485">
                <a:moveTo>
                  <a:pt x="1317747" y="872361"/>
                </a:moveTo>
                <a:lnTo>
                  <a:pt x="2190109" y="0"/>
                </a:lnTo>
                <a:lnTo>
                  <a:pt x="2231741" y="0"/>
                </a:lnTo>
                <a:lnTo>
                  <a:pt x="1439994" y="792319"/>
                </a:lnTo>
                <a:lnTo>
                  <a:pt x="1517853" y="792319"/>
                </a:lnTo>
                <a:lnTo>
                  <a:pt x="1317747" y="872361"/>
                </a:lnTo>
                <a:close/>
              </a:path>
              <a:path w="4407535" h="4896485">
                <a:moveTo>
                  <a:pt x="1517853" y="792319"/>
                </a:moveTo>
                <a:lnTo>
                  <a:pt x="1439994" y="792319"/>
                </a:lnTo>
                <a:lnTo>
                  <a:pt x="3421337" y="0"/>
                </a:lnTo>
                <a:lnTo>
                  <a:pt x="3498650" y="0"/>
                </a:lnTo>
                <a:lnTo>
                  <a:pt x="1517853" y="792319"/>
                </a:lnTo>
                <a:close/>
              </a:path>
              <a:path w="4407535" h="4896485">
                <a:moveTo>
                  <a:pt x="4064107" y="2796286"/>
                </a:moveTo>
                <a:lnTo>
                  <a:pt x="4033363" y="2796286"/>
                </a:lnTo>
                <a:lnTo>
                  <a:pt x="4141056" y="2545972"/>
                </a:lnTo>
                <a:lnTo>
                  <a:pt x="1418164" y="1380265"/>
                </a:lnTo>
                <a:lnTo>
                  <a:pt x="4378272" y="1380265"/>
                </a:lnTo>
                <a:lnTo>
                  <a:pt x="4378272" y="1108122"/>
                </a:lnTo>
                <a:lnTo>
                  <a:pt x="1458913" y="1108122"/>
                </a:lnTo>
                <a:lnTo>
                  <a:pt x="4168707" y="23913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1"/>
                </a:lnTo>
                <a:lnTo>
                  <a:pt x="4194903" y="45743"/>
                </a:lnTo>
                <a:lnTo>
                  <a:pt x="1611721" y="1079015"/>
                </a:lnTo>
                <a:lnTo>
                  <a:pt x="4407378" y="1079015"/>
                </a:lnTo>
                <a:lnTo>
                  <a:pt x="4407378" y="1409371"/>
                </a:lnTo>
                <a:lnTo>
                  <a:pt x="1557875" y="1409371"/>
                </a:lnTo>
                <a:lnTo>
                  <a:pt x="4177439" y="2531418"/>
                </a:lnTo>
                <a:lnTo>
                  <a:pt x="4064107" y="2796286"/>
                </a:lnTo>
                <a:close/>
              </a:path>
              <a:path w="4407535" h="4896485">
                <a:moveTo>
                  <a:pt x="383436" y="680259"/>
                </a:moveTo>
                <a:lnTo>
                  <a:pt x="0" y="296823"/>
                </a:lnTo>
                <a:lnTo>
                  <a:pt x="0" y="254838"/>
                </a:lnTo>
                <a:lnTo>
                  <a:pt x="303394" y="558013"/>
                </a:lnTo>
                <a:lnTo>
                  <a:pt x="334538" y="558013"/>
                </a:lnTo>
                <a:lnTo>
                  <a:pt x="383436" y="680259"/>
                </a:lnTo>
                <a:close/>
              </a:path>
              <a:path w="4407535" h="4896485">
                <a:moveTo>
                  <a:pt x="74910" y="755936"/>
                </a:moveTo>
                <a:lnTo>
                  <a:pt x="31250" y="755936"/>
                </a:lnTo>
                <a:lnTo>
                  <a:pt x="0" y="724639"/>
                </a:lnTo>
                <a:lnTo>
                  <a:pt x="0" y="681025"/>
                </a:lnTo>
                <a:lnTo>
                  <a:pt x="74910" y="755936"/>
                </a:lnTo>
                <a:close/>
              </a:path>
              <a:path w="4407535" h="4896485">
                <a:moveTo>
                  <a:pt x="159318" y="840344"/>
                </a:moveTo>
                <a:lnTo>
                  <a:pt x="0" y="772089"/>
                </a:lnTo>
                <a:lnTo>
                  <a:pt x="0" y="742543"/>
                </a:lnTo>
                <a:lnTo>
                  <a:pt x="31250" y="755936"/>
                </a:lnTo>
                <a:lnTo>
                  <a:pt x="74910" y="755936"/>
                </a:lnTo>
                <a:lnTo>
                  <a:pt x="159318" y="840344"/>
                </a:lnTo>
                <a:close/>
              </a:path>
              <a:path w="4407535" h="4896485">
                <a:moveTo>
                  <a:pt x="92374" y="1106666"/>
                </a:moveTo>
                <a:lnTo>
                  <a:pt x="0" y="1106666"/>
                </a:lnTo>
                <a:lnTo>
                  <a:pt x="0" y="1067120"/>
                </a:lnTo>
                <a:lnTo>
                  <a:pt x="92374" y="1106666"/>
                </a:lnTo>
                <a:close/>
              </a:path>
              <a:path w="4407535" h="4896485">
                <a:moveTo>
                  <a:pt x="0" y="1398884"/>
                </a:moveTo>
                <a:lnTo>
                  <a:pt x="0" y="1378810"/>
                </a:lnTo>
                <a:lnTo>
                  <a:pt x="50169" y="1378810"/>
                </a:lnTo>
                <a:lnTo>
                  <a:pt x="0" y="1398884"/>
                </a:lnTo>
                <a:close/>
              </a:path>
              <a:path w="4407535" h="4896485">
                <a:moveTo>
                  <a:pt x="0" y="1722294"/>
                </a:moveTo>
                <a:lnTo>
                  <a:pt x="0" y="1691104"/>
                </a:lnTo>
                <a:lnTo>
                  <a:pt x="191335" y="1614570"/>
                </a:lnTo>
                <a:lnTo>
                  <a:pt x="111292" y="1694613"/>
                </a:lnTo>
                <a:lnTo>
                  <a:pt x="69088" y="1694613"/>
                </a:lnTo>
                <a:lnTo>
                  <a:pt x="0" y="1722294"/>
                </a:lnTo>
                <a:close/>
              </a:path>
              <a:path w="4407535" h="4896485">
                <a:moveTo>
                  <a:pt x="3263502" y="3900868"/>
                </a:moveTo>
                <a:lnTo>
                  <a:pt x="3221298" y="3900868"/>
                </a:lnTo>
                <a:lnTo>
                  <a:pt x="3413399" y="3708767"/>
                </a:lnTo>
                <a:lnTo>
                  <a:pt x="1349764" y="1646588"/>
                </a:lnTo>
                <a:lnTo>
                  <a:pt x="1550184" y="1732451"/>
                </a:lnTo>
                <a:lnTo>
                  <a:pt x="1476377" y="1732451"/>
                </a:lnTo>
                <a:lnTo>
                  <a:pt x="3454149" y="3710222"/>
                </a:lnTo>
                <a:lnTo>
                  <a:pt x="3263502" y="3900868"/>
                </a:lnTo>
                <a:close/>
              </a:path>
              <a:path w="4407535" h="4896485">
                <a:moveTo>
                  <a:pt x="0" y="1805906"/>
                </a:moveTo>
                <a:lnTo>
                  <a:pt x="0" y="1763752"/>
                </a:lnTo>
                <a:lnTo>
                  <a:pt x="69088" y="1694613"/>
                </a:lnTo>
                <a:lnTo>
                  <a:pt x="111292" y="1694613"/>
                </a:lnTo>
                <a:lnTo>
                  <a:pt x="0" y="1805906"/>
                </a:lnTo>
                <a:close/>
              </a:path>
              <a:path w="4407535" h="4896485">
                <a:moveTo>
                  <a:pt x="4047916" y="2834124"/>
                </a:moveTo>
                <a:lnTo>
                  <a:pt x="1476377" y="1732451"/>
                </a:lnTo>
                <a:lnTo>
                  <a:pt x="1550184" y="1732451"/>
                </a:lnTo>
                <a:lnTo>
                  <a:pt x="4033363" y="2796286"/>
                </a:lnTo>
                <a:lnTo>
                  <a:pt x="4064107" y="2796286"/>
                </a:lnTo>
                <a:lnTo>
                  <a:pt x="4047916" y="2834124"/>
                </a:lnTo>
                <a:close/>
              </a:path>
              <a:path w="4407535" h="4896485">
                <a:moveTo>
                  <a:pt x="2056321" y="4657631"/>
                </a:moveTo>
                <a:lnTo>
                  <a:pt x="1975549" y="4657631"/>
                </a:lnTo>
                <a:lnTo>
                  <a:pt x="2227318" y="4557215"/>
                </a:lnTo>
                <a:lnTo>
                  <a:pt x="1127101" y="1806672"/>
                </a:lnTo>
                <a:lnTo>
                  <a:pt x="1249348" y="1928919"/>
                </a:lnTo>
                <a:lnTo>
                  <a:pt x="1205688" y="1928919"/>
                </a:lnTo>
                <a:lnTo>
                  <a:pt x="2263702" y="4574679"/>
                </a:lnTo>
                <a:lnTo>
                  <a:pt x="2056321" y="4657631"/>
                </a:lnTo>
                <a:close/>
              </a:path>
              <a:path w="4407535" h="4896485">
                <a:moveTo>
                  <a:pt x="0" y="2232118"/>
                </a:moveTo>
                <a:lnTo>
                  <a:pt x="0" y="2190109"/>
                </a:lnTo>
                <a:lnTo>
                  <a:pt x="351419" y="1838689"/>
                </a:lnTo>
                <a:lnTo>
                  <a:pt x="296553" y="1966757"/>
                </a:lnTo>
                <a:lnTo>
                  <a:pt x="265556" y="1966757"/>
                </a:lnTo>
                <a:lnTo>
                  <a:pt x="0" y="2232118"/>
                </a:lnTo>
                <a:close/>
              </a:path>
              <a:path w="4407535" h="4896485">
                <a:moveTo>
                  <a:pt x="0" y="3421046"/>
                </a:moveTo>
                <a:lnTo>
                  <a:pt x="0" y="3348575"/>
                </a:lnTo>
                <a:lnTo>
                  <a:pt x="617742" y="1905634"/>
                </a:lnTo>
                <a:lnTo>
                  <a:pt x="617742" y="2046799"/>
                </a:lnTo>
                <a:lnTo>
                  <a:pt x="588635" y="2046799"/>
                </a:lnTo>
                <a:lnTo>
                  <a:pt x="0" y="3421046"/>
                </a:lnTo>
                <a:close/>
              </a:path>
              <a:path w="4407535" h="4896485">
                <a:moveTo>
                  <a:pt x="3221298" y="3943072"/>
                </a:moveTo>
                <a:lnTo>
                  <a:pt x="1205688" y="1928919"/>
                </a:lnTo>
                <a:lnTo>
                  <a:pt x="1249348" y="1928919"/>
                </a:lnTo>
                <a:lnTo>
                  <a:pt x="3221298" y="3900868"/>
                </a:lnTo>
                <a:lnTo>
                  <a:pt x="3263502" y="3900868"/>
                </a:lnTo>
                <a:lnTo>
                  <a:pt x="3221298" y="3943072"/>
                </a:lnTo>
                <a:close/>
              </a:path>
              <a:path w="4407535" h="4896485">
                <a:moveTo>
                  <a:pt x="918992" y="4867197"/>
                </a:moveTo>
                <a:lnTo>
                  <a:pt x="891341" y="4867197"/>
                </a:lnTo>
                <a:lnTo>
                  <a:pt x="891341" y="1947837"/>
                </a:lnTo>
                <a:lnTo>
                  <a:pt x="952480" y="2100646"/>
                </a:lnTo>
                <a:lnTo>
                  <a:pt x="918992" y="2100646"/>
                </a:lnTo>
                <a:lnTo>
                  <a:pt x="918992" y="4867197"/>
                </a:lnTo>
                <a:close/>
              </a:path>
              <a:path w="4407535" h="4896485">
                <a:moveTo>
                  <a:pt x="0" y="2658965"/>
                </a:moveTo>
                <a:lnTo>
                  <a:pt x="0" y="2586271"/>
                </a:lnTo>
                <a:lnTo>
                  <a:pt x="265556" y="1966757"/>
                </a:lnTo>
                <a:lnTo>
                  <a:pt x="296553" y="1966757"/>
                </a:lnTo>
                <a:lnTo>
                  <a:pt x="0" y="2658965"/>
                </a:lnTo>
                <a:close/>
              </a:path>
              <a:path w="4407535" h="4896485">
                <a:moveTo>
                  <a:pt x="918992" y="4896303"/>
                </a:moveTo>
                <a:lnTo>
                  <a:pt x="588635" y="4896303"/>
                </a:lnTo>
                <a:lnTo>
                  <a:pt x="588635" y="2046799"/>
                </a:lnTo>
                <a:lnTo>
                  <a:pt x="617742" y="2046799"/>
                </a:lnTo>
                <a:lnTo>
                  <a:pt x="617742" y="4867197"/>
                </a:lnTo>
                <a:lnTo>
                  <a:pt x="918992" y="4867197"/>
                </a:lnTo>
                <a:lnTo>
                  <a:pt x="918992" y="4896303"/>
                </a:lnTo>
                <a:close/>
              </a:path>
              <a:path w="4407535" h="4896485">
                <a:moveTo>
                  <a:pt x="1958086" y="4696926"/>
                </a:moveTo>
                <a:lnTo>
                  <a:pt x="1952265" y="4683828"/>
                </a:lnTo>
                <a:lnTo>
                  <a:pt x="918992" y="2100646"/>
                </a:lnTo>
                <a:lnTo>
                  <a:pt x="952480" y="2100646"/>
                </a:lnTo>
                <a:lnTo>
                  <a:pt x="1975549" y="4657631"/>
                </a:lnTo>
                <a:lnTo>
                  <a:pt x="2056321" y="4657631"/>
                </a:lnTo>
                <a:lnTo>
                  <a:pt x="1958086" y="4696926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9954" y="6303447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8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70" y="3983552"/>
                </a:moveTo>
                <a:lnTo>
                  <a:pt x="2385089" y="3983552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70" y="3983552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39" y="3983552"/>
                </a:moveTo>
                <a:lnTo>
                  <a:pt x="4769414" y="3983552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3"/>
                </a:lnTo>
                <a:lnTo>
                  <a:pt x="4456170" y="3818743"/>
                </a:lnTo>
                <a:lnTo>
                  <a:pt x="4840939" y="398355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1"/>
            <a:ext cx="8086963" cy="50281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59269" y="970493"/>
            <a:ext cx="5438775" cy="2333625"/>
          </a:xfrm>
          <a:custGeom>
            <a:avLst/>
            <a:gdLst/>
            <a:ahLst/>
            <a:cxnLst/>
            <a:rect l="l" t="t" r="r" b="b"/>
            <a:pathLst>
              <a:path w="5438775" h="2333625">
                <a:moveTo>
                  <a:pt x="4998091" y="2333624"/>
                </a:moveTo>
                <a:lnTo>
                  <a:pt x="440512" y="2333624"/>
                </a:lnTo>
                <a:lnTo>
                  <a:pt x="392610" y="2331037"/>
                </a:lnTo>
                <a:lnTo>
                  <a:pt x="346179" y="2323455"/>
                </a:lnTo>
                <a:lnTo>
                  <a:pt x="301490" y="2311150"/>
                </a:lnTo>
                <a:lnTo>
                  <a:pt x="258814" y="2294393"/>
                </a:lnTo>
                <a:lnTo>
                  <a:pt x="218424" y="2273455"/>
                </a:lnTo>
                <a:lnTo>
                  <a:pt x="180592" y="2248609"/>
                </a:lnTo>
                <a:lnTo>
                  <a:pt x="145588" y="2220124"/>
                </a:lnTo>
                <a:lnTo>
                  <a:pt x="113684" y="2188272"/>
                </a:lnTo>
                <a:lnTo>
                  <a:pt x="85153" y="2153325"/>
                </a:lnTo>
                <a:lnTo>
                  <a:pt x="60266" y="2115553"/>
                </a:lnTo>
                <a:lnTo>
                  <a:pt x="39295" y="2075229"/>
                </a:lnTo>
                <a:lnTo>
                  <a:pt x="22511" y="2032623"/>
                </a:lnTo>
                <a:lnTo>
                  <a:pt x="10186" y="1988006"/>
                </a:lnTo>
                <a:lnTo>
                  <a:pt x="2591" y="1941650"/>
                </a:lnTo>
                <a:lnTo>
                  <a:pt x="0" y="1893826"/>
                </a:lnTo>
                <a:lnTo>
                  <a:pt x="0" y="439798"/>
                </a:lnTo>
                <a:lnTo>
                  <a:pt x="2591" y="391974"/>
                </a:lnTo>
                <a:lnTo>
                  <a:pt x="10186" y="345618"/>
                </a:lnTo>
                <a:lnTo>
                  <a:pt x="22511" y="301001"/>
                </a:lnTo>
                <a:lnTo>
                  <a:pt x="39295" y="258395"/>
                </a:lnTo>
                <a:lnTo>
                  <a:pt x="60266" y="218070"/>
                </a:lnTo>
                <a:lnTo>
                  <a:pt x="85153" y="180299"/>
                </a:lnTo>
                <a:lnTo>
                  <a:pt x="113684" y="145352"/>
                </a:lnTo>
                <a:lnTo>
                  <a:pt x="145588" y="113500"/>
                </a:lnTo>
                <a:lnTo>
                  <a:pt x="180592" y="85015"/>
                </a:lnTo>
                <a:lnTo>
                  <a:pt x="218424" y="60168"/>
                </a:lnTo>
                <a:lnTo>
                  <a:pt x="258814" y="39231"/>
                </a:lnTo>
                <a:lnTo>
                  <a:pt x="301490" y="22474"/>
                </a:lnTo>
                <a:lnTo>
                  <a:pt x="346179" y="10169"/>
                </a:lnTo>
                <a:lnTo>
                  <a:pt x="392610" y="2587"/>
                </a:lnTo>
                <a:lnTo>
                  <a:pt x="440512" y="0"/>
                </a:lnTo>
                <a:lnTo>
                  <a:pt x="4998091" y="0"/>
                </a:lnTo>
                <a:lnTo>
                  <a:pt x="5045993" y="2587"/>
                </a:lnTo>
                <a:lnTo>
                  <a:pt x="5092424" y="10169"/>
                </a:lnTo>
                <a:lnTo>
                  <a:pt x="5137114" y="22474"/>
                </a:lnTo>
                <a:lnTo>
                  <a:pt x="5179789" y="39231"/>
                </a:lnTo>
                <a:lnTo>
                  <a:pt x="5220179" y="60168"/>
                </a:lnTo>
                <a:lnTo>
                  <a:pt x="5258012" y="85015"/>
                </a:lnTo>
                <a:lnTo>
                  <a:pt x="5293016" y="113500"/>
                </a:lnTo>
                <a:lnTo>
                  <a:pt x="5324919" y="145352"/>
                </a:lnTo>
                <a:lnTo>
                  <a:pt x="5353450" y="180299"/>
                </a:lnTo>
                <a:lnTo>
                  <a:pt x="5378337" y="218070"/>
                </a:lnTo>
                <a:lnTo>
                  <a:pt x="5399309" y="258395"/>
                </a:lnTo>
                <a:lnTo>
                  <a:pt x="5416093" y="301001"/>
                </a:lnTo>
                <a:lnTo>
                  <a:pt x="5428418" y="345618"/>
                </a:lnTo>
                <a:lnTo>
                  <a:pt x="5436012" y="391974"/>
                </a:lnTo>
                <a:lnTo>
                  <a:pt x="5438604" y="439798"/>
                </a:lnTo>
                <a:lnTo>
                  <a:pt x="5438604" y="1893826"/>
                </a:lnTo>
                <a:lnTo>
                  <a:pt x="5436012" y="1941650"/>
                </a:lnTo>
                <a:lnTo>
                  <a:pt x="5428418" y="1988006"/>
                </a:lnTo>
                <a:lnTo>
                  <a:pt x="5416093" y="2032623"/>
                </a:lnTo>
                <a:lnTo>
                  <a:pt x="5399309" y="2075229"/>
                </a:lnTo>
                <a:lnTo>
                  <a:pt x="5378337" y="2115553"/>
                </a:lnTo>
                <a:lnTo>
                  <a:pt x="5353450" y="2153325"/>
                </a:lnTo>
                <a:lnTo>
                  <a:pt x="5324919" y="2188272"/>
                </a:lnTo>
                <a:lnTo>
                  <a:pt x="5293016" y="2220124"/>
                </a:lnTo>
                <a:lnTo>
                  <a:pt x="5258012" y="2248609"/>
                </a:lnTo>
                <a:lnTo>
                  <a:pt x="5220179" y="2273455"/>
                </a:lnTo>
                <a:lnTo>
                  <a:pt x="5179789" y="2294393"/>
                </a:lnTo>
                <a:lnTo>
                  <a:pt x="5137114" y="2311150"/>
                </a:lnTo>
                <a:lnTo>
                  <a:pt x="5092424" y="2323455"/>
                </a:lnTo>
                <a:lnTo>
                  <a:pt x="5045993" y="2331037"/>
                </a:lnTo>
                <a:lnTo>
                  <a:pt x="4998091" y="233362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36497" y="5030270"/>
            <a:ext cx="6124575" cy="4924425"/>
          </a:xfrm>
          <a:custGeom>
            <a:avLst/>
            <a:gdLst/>
            <a:ahLst/>
            <a:cxnLst/>
            <a:rect l="l" t="t" r="r" b="b"/>
            <a:pathLst>
              <a:path w="6124575" h="4924425">
                <a:moveTo>
                  <a:pt x="5684133" y="4924424"/>
                </a:moveTo>
                <a:lnTo>
                  <a:pt x="440384" y="4924424"/>
                </a:lnTo>
                <a:lnTo>
                  <a:pt x="392496" y="4921835"/>
                </a:lnTo>
                <a:lnTo>
                  <a:pt x="346078" y="4914246"/>
                </a:lnTo>
                <a:lnTo>
                  <a:pt x="301402" y="4901931"/>
                </a:lnTo>
                <a:lnTo>
                  <a:pt x="258739" y="4885160"/>
                </a:lnTo>
                <a:lnTo>
                  <a:pt x="218361" y="4864206"/>
                </a:lnTo>
                <a:lnTo>
                  <a:pt x="180539" y="4839338"/>
                </a:lnTo>
                <a:lnTo>
                  <a:pt x="145545" y="4810830"/>
                </a:lnTo>
                <a:lnTo>
                  <a:pt x="113651" y="4778952"/>
                </a:lnTo>
                <a:lnTo>
                  <a:pt x="85128" y="4743976"/>
                </a:lnTo>
                <a:lnTo>
                  <a:pt x="60249" y="4706173"/>
                </a:lnTo>
                <a:lnTo>
                  <a:pt x="39283" y="4665815"/>
                </a:lnTo>
                <a:lnTo>
                  <a:pt x="22504" y="4623174"/>
                </a:lnTo>
                <a:lnTo>
                  <a:pt x="10183" y="4578520"/>
                </a:lnTo>
                <a:lnTo>
                  <a:pt x="2591" y="4532126"/>
                </a:lnTo>
                <a:lnTo>
                  <a:pt x="0" y="4484262"/>
                </a:lnTo>
                <a:lnTo>
                  <a:pt x="0" y="440162"/>
                </a:lnTo>
                <a:lnTo>
                  <a:pt x="2591" y="392299"/>
                </a:lnTo>
                <a:lnTo>
                  <a:pt x="10183" y="345904"/>
                </a:lnTo>
                <a:lnTo>
                  <a:pt x="22504" y="301250"/>
                </a:lnTo>
                <a:lnTo>
                  <a:pt x="39283" y="258609"/>
                </a:lnTo>
                <a:lnTo>
                  <a:pt x="60249" y="218251"/>
                </a:lnTo>
                <a:lnTo>
                  <a:pt x="85128" y="180448"/>
                </a:lnTo>
                <a:lnTo>
                  <a:pt x="113651" y="145472"/>
                </a:lnTo>
                <a:lnTo>
                  <a:pt x="145545" y="113594"/>
                </a:lnTo>
                <a:lnTo>
                  <a:pt x="180539" y="85086"/>
                </a:lnTo>
                <a:lnTo>
                  <a:pt x="218361" y="60218"/>
                </a:lnTo>
                <a:lnTo>
                  <a:pt x="258739" y="39263"/>
                </a:lnTo>
                <a:lnTo>
                  <a:pt x="301402" y="22493"/>
                </a:lnTo>
                <a:lnTo>
                  <a:pt x="346078" y="10177"/>
                </a:lnTo>
                <a:lnTo>
                  <a:pt x="392496" y="2589"/>
                </a:lnTo>
                <a:lnTo>
                  <a:pt x="440384" y="0"/>
                </a:lnTo>
                <a:lnTo>
                  <a:pt x="5684133" y="0"/>
                </a:lnTo>
                <a:lnTo>
                  <a:pt x="5732021" y="2589"/>
                </a:lnTo>
                <a:lnTo>
                  <a:pt x="5778438" y="10177"/>
                </a:lnTo>
                <a:lnTo>
                  <a:pt x="5823115" y="22493"/>
                </a:lnTo>
                <a:lnTo>
                  <a:pt x="5865778" y="39263"/>
                </a:lnTo>
                <a:lnTo>
                  <a:pt x="5906156" y="60218"/>
                </a:lnTo>
                <a:lnTo>
                  <a:pt x="5943978" y="85086"/>
                </a:lnTo>
                <a:lnTo>
                  <a:pt x="5978971" y="113594"/>
                </a:lnTo>
                <a:lnTo>
                  <a:pt x="6010865" y="145472"/>
                </a:lnTo>
                <a:lnTo>
                  <a:pt x="6039388" y="180448"/>
                </a:lnTo>
                <a:lnTo>
                  <a:pt x="6064268" y="218251"/>
                </a:lnTo>
                <a:lnTo>
                  <a:pt x="6085233" y="258609"/>
                </a:lnTo>
                <a:lnTo>
                  <a:pt x="6102013" y="301250"/>
                </a:lnTo>
                <a:lnTo>
                  <a:pt x="6114334" y="345904"/>
                </a:lnTo>
                <a:lnTo>
                  <a:pt x="6121926" y="392299"/>
                </a:lnTo>
                <a:lnTo>
                  <a:pt x="6124517" y="440162"/>
                </a:lnTo>
                <a:lnTo>
                  <a:pt x="6124517" y="4484262"/>
                </a:lnTo>
                <a:lnTo>
                  <a:pt x="6121926" y="4532126"/>
                </a:lnTo>
                <a:lnTo>
                  <a:pt x="6114334" y="4578520"/>
                </a:lnTo>
                <a:lnTo>
                  <a:pt x="6102013" y="4623174"/>
                </a:lnTo>
                <a:lnTo>
                  <a:pt x="6085233" y="4665815"/>
                </a:lnTo>
                <a:lnTo>
                  <a:pt x="6064268" y="4706173"/>
                </a:lnTo>
                <a:lnTo>
                  <a:pt x="6039388" y="4743976"/>
                </a:lnTo>
                <a:lnTo>
                  <a:pt x="6010865" y="4778952"/>
                </a:lnTo>
                <a:lnTo>
                  <a:pt x="5978971" y="4810830"/>
                </a:lnTo>
                <a:lnTo>
                  <a:pt x="5943978" y="4839338"/>
                </a:lnTo>
                <a:lnTo>
                  <a:pt x="5906156" y="4864206"/>
                </a:lnTo>
                <a:lnTo>
                  <a:pt x="5865778" y="4885160"/>
                </a:lnTo>
                <a:lnTo>
                  <a:pt x="5823115" y="4901931"/>
                </a:lnTo>
                <a:lnTo>
                  <a:pt x="5778438" y="4914246"/>
                </a:lnTo>
                <a:lnTo>
                  <a:pt x="5732021" y="4921835"/>
                </a:lnTo>
                <a:lnTo>
                  <a:pt x="5684133" y="492442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4681068"/>
            <a:ext cx="9836150" cy="5606415"/>
            <a:chOff x="0" y="4681068"/>
            <a:chExt cx="9836150" cy="5606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31671"/>
              <a:ext cx="7157099" cy="48553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184" y="4681068"/>
              <a:ext cx="9376389" cy="5273691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226854" y="4005780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59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515"/>
              <a:t>F</a:t>
            </a:r>
            <a:r>
              <a:rPr dirty="0" spc="-459"/>
              <a:t>u</a:t>
            </a:r>
            <a:r>
              <a:rPr dirty="0" spc="-420"/>
              <a:t>n</a:t>
            </a:r>
            <a:r>
              <a:rPr dirty="0" spc="-280"/>
              <a:t>d</a:t>
            </a:r>
            <a:r>
              <a:rPr dirty="0" spc="-310"/>
              <a:t>a</a:t>
            </a:r>
            <a:r>
              <a:rPr dirty="0" spc="-285"/>
              <a:t>m</a:t>
            </a:r>
            <a:r>
              <a:rPr dirty="0" spc="-580"/>
              <a:t>e</a:t>
            </a:r>
            <a:r>
              <a:rPr dirty="0" spc="-420"/>
              <a:t>n</a:t>
            </a:r>
            <a:r>
              <a:rPr dirty="0" spc="-459"/>
              <a:t>t</a:t>
            </a:r>
            <a:r>
              <a:rPr dirty="0" spc="-310"/>
              <a:t>a</a:t>
            </a:r>
            <a:r>
              <a:rPr dirty="0" spc="140"/>
              <a:t>l</a:t>
            </a:r>
            <a:r>
              <a:rPr dirty="0" spc="-960"/>
              <a:t> </a:t>
            </a:r>
            <a:r>
              <a:rPr dirty="0" spc="925"/>
              <a:t>W</a:t>
            </a:r>
            <a:r>
              <a:rPr dirty="0" spc="-580"/>
              <a:t>e</a:t>
            </a:r>
            <a:r>
              <a:rPr dirty="0" spc="114"/>
              <a:t>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123769" y="2700424"/>
            <a:ext cx="4919345" cy="8972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00" spc="-280" b="1">
                <a:solidFill>
                  <a:srgbClr val="12294E"/>
                </a:solidFill>
                <a:latin typeface="Trebuchet MS"/>
                <a:cs typeface="Trebuchet MS"/>
              </a:rPr>
              <a:t>Components</a:t>
            </a:r>
            <a:r>
              <a:rPr dirty="0" sz="5700" spc="135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5700" spc="-110" b="1">
                <a:solidFill>
                  <a:srgbClr val="12294E"/>
                </a:solidFill>
                <a:latin typeface="Trebuchet MS"/>
                <a:cs typeface="Trebuchet MS"/>
              </a:rPr>
              <a:t>05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0360" y="1417710"/>
            <a:ext cx="4497705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204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204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5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6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15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500" spc="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5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63609" y="5438147"/>
            <a:ext cx="4401820" cy="3692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4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1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2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4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62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9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3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50">
              <a:latin typeface="Trebuchet MS"/>
              <a:cs typeface="Trebuchet MS"/>
            </a:endParaRPr>
          </a:p>
          <a:p>
            <a:pPr algn="just" marL="12700" marR="466090">
              <a:lnSpc>
                <a:spcPct val="114599"/>
              </a:lnSpc>
            </a:pPr>
            <a:r>
              <a:rPr dirty="0" sz="300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2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4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78745"/>
            <a:chOff x="0" y="0"/>
            <a:chExt cx="18288000" cy="102787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454525" cy="4323715"/>
            </a:xfrm>
            <a:custGeom>
              <a:avLst/>
              <a:gdLst/>
              <a:ahLst/>
              <a:cxnLst/>
              <a:rect l="l" t="t" r="r" b="b"/>
              <a:pathLst>
                <a:path w="4454525" h="4323715">
                  <a:moveTo>
                    <a:pt x="430462" y="107305"/>
                  </a:moveTo>
                  <a:lnTo>
                    <a:pt x="323157" y="0"/>
                  </a:lnTo>
                  <a:lnTo>
                    <a:pt x="387540" y="0"/>
                  </a:lnTo>
                  <a:lnTo>
                    <a:pt x="430462" y="107305"/>
                  </a:lnTo>
                  <a:close/>
                </a:path>
                <a:path w="4454525" h="4323715">
                  <a:moveTo>
                    <a:pt x="938366" y="6888"/>
                  </a:moveTo>
                  <a:lnTo>
                    <a:pt x="938366" y="0"/>
                  </a:lnTo>
                  <a:lnTo>
                    <a:pt x="941315" y="0"/>
                  </a:lnTo>
                  <a:lnTo>
                    <a:pt x="938366" y="6888"/>
                  </a:lnTo>
                  <a:close/>
                </a:path>
                <a:path w="4454525" h="4323715">
                  <a:moveTo>
                    <a:pt x="1204689" y="75288"/>
                  </a:moveTo>
                  <a:lnTo>
                    <a:pt x="1236944" y="0"/>
                  </a:lnTo>
                  <a:lnTo>
                    <a:pt x="1279977" y="0"/>
                  </a:lnTo>
                  <a:lnTo>
                    <a:pt x="1204689" y="75288"/>
                  </a:lnTo>
                  <a:close/>
                </a:path>
                <a:path w="4454525" h="4323715">
                  <a:moveTo>
                    <a:pt x="1364773" y="299406"/>
                  </a:moveTo>
                  <a:lnTo>
                    <a:pt x="1664180" y="0"/>
                  </a:lnTo>
                  <a:lnTo>
                    <a:pt x="1706226" y="0"/>
                  </a:lnTo>
                  <a:lnTo>
                    <a:pt x="1487020" y="219364"/>
                  </a:lnTo>
                  <a:lnTo>
                    <a:pt x="1564879" y="219364"/>
                  </a:lnTo>
                  <a:lnTo>
                    <a:pt x="1364773" y="299406"/>
                  </a:lnTo>
                  <a:close/>
                </a:path>
                <a:path w="4454525" h="4323715">
                  <a:moveTo>
                    <a:pt x="1564879" y="219364"/>
                  </a:moveTo>
                  <a:lnTo>
                    <a:pt x="1487020" y="219364"/>
                  </a:lnTo>
                  <a:lnTo>
                    <a:pt x="2035581" y="0"/>
                  </a:lnTo>
                  <a:lnTo>
                    <a:pt x="2113289" y="0"/>
                  </a:lnTo>
                  <a:lnTo>
                    <a:pt x="1564879" y="219364"/>
                  </a:lnTo>
                  <a:close/>
                </a:path>
                <a:path w="4454525" h="4323715">
                  <a:moveTo>
                    <a:pt x="4111132" y="2223331"/>
                  </a:moveTo>
                  <a:lnTo>
                    <a:pt x="4080388" y="2223331"/>
                  </a:lnTo>
                  <a:lnTo>
                    <a:pt x="4188082" y="1973017"/>
                  </a:lnTo>
                  <a:lnTo>
                    <a:pt x="1465190" y="807310"/>
                  </a:lnTo>
                  <a:lnTo>
                    <a:pt x="4425298" y="807310"/>
                  </a:lnTo>
                  <a:lnTo>
                    <a:pt x="4425298" y="535167"/>
                  </a:lnTo>
                  <a:lnTo>
                    <a:pt x="1505938" y="535167"/>
                  </a:lnTo>
                  <a:lnTo>
                    <a:pt x="2843498" y="0"/>
                  </a:lnTo>
                  <a:lnTo>
                    <a:pt x="2923900" y="0"/>
                  </a:lnTo>
                  <a:lnTo>
                    <a:pt x="1658747" y="506061"/>
                  </a:lnTo>
                  <a:lnTo>
                    <a:pt x="4454404" y="506061"/>
                  </a:lnTo>
                  <a:lnTo>
                    <a:pt x="4454404" y="836417"/>
                  </a:lnTo>
                  <a:lnTo>
                    <a:pt x="1604900" y="836417"/>
                  </a:lnTo>
                  <a:lnTo>
                    <a:pt x="4224465" y="1958464"/>
                  </a:lnTo>
                  <a:lnTo>
                    <a:pt x="4111132" y="2223331"/>
                  </a:lnTo>
                  <a:close/>
                </a:path>
                <a:path w="4454525" h="4323715">
                  <a:moveTo>
                    <a:pt x="121935" y="182981"/>
                  </a:moveTo>
                  <a:lnTo>
                    <a:pt x="78276" y="182981"/>
                  </a:lnTo>
                  <a:lnTo>
                    <a:pt x="0" y="104589"/>
                  </a:lnTo>
                  <a:lnTo>
                    <a:pt x="0" y="61045"/>
                  </a:lnTo>
                  <a:lnTo>
                    <a:pt x="121935" y="182981"/>
                  </a:lnTo>
                  <a:close/>
                </a:path>
                <a:path w="4454525" h="4323715">
                  <a:moveTo>
                    <a:pt x="206344" y="267389"/>
                  </a:moveTo>
                  <a:lnTo>
                    <a:pt x="0" y="178988"/>
                  </a:lnTo>
                  <a:lnTo>
                    <a:pt x="0" y="149434"/>
                  </a:lnTo>
                  <a:lnTo>
                    <a:pt x="78276" y="182981"/>
                  </a:lnTo>
                  <a:lnTo>
                    <a:pt x="121935" y="182981"/>
                  </a:lnTo>
                  <a:lnTo>
                    <a:pt x="206344" y="267389"/>
                  </a:lnTo>
                  <a:close/>
                </a:path>
                <a:path w="4454525" h="4323715">
                  <a:moveTo>
                    <a:pt x="139399" y="533712"/>
                  </a:moveTo>
                  <a:lnTo>
                    <a:pt x="0" y="533712"/>
                  </a:lnTo>
                  <a:lnTo>
                    <a:pt x="0" y="474033"/>
                  </a:lnTo>
                  <a:lnTo>
                    <a:pt x="139399" y="533712"/>
                  </a:lnTo>
                  <a:close/>
                </a:path>
                <a:path w="4454525" h="4323715">
                  <a:moveTo>
                    <a:pt x="0" y="844744"/>
                  </a:moveTo>
                  <a:lnTo>
                    <a:pt x="0" y="805856"/>
                  </a:lnTo>
                  <a:lnTo>
                    <a:pt x="97195" y="805856"/>
                  </a:lnTo>
                  <a:lnTo>
                    <a:pt x="0" y="844744"/>
                  </a:lnTo>
                  <a:close/>
                </a:path>
                <a:path w="4454525" h="4323715">
                  <a:moveTo>
                    <a:pt x="0" y="1168181"/>
                  </a:moveTo>
                  <a:lnTo>
                    <a:pt x="0" y="1136960"/>
                  </a:lnTo>
                  <a:lnTo>
                    <a:pt x="238360" y="1041616"/>
                  </a:lnTo>
                  <a:lnTo>
                    <a:pt x="158318" y="1121658"/>
                  </a:lnTo>
                  <a:lnTo>
                    <a:pt x="116114" y="1121658"/>
                  </a:lnTo>
                  <a:lnTo>
                    <a:pt x="0" y="1168181"/>
                  </a:lnTo>
                  <a:close/>
                </a:path>
                <a:path w="4454525" h="4323715">
                  <a:moveTo>
                    <a:pt x="3310528" y="3327914"/>
                  </a:moveTo>
                  <a:lnTo>
                    <a:pt x="3268323" y="3327914"/>
                  </a:lnTo>
                  <a:lnTo>
                    <a:pt x="3460425" y="3135812"/>
                  </a:lnTo>
                  <a:lnTo>
                    <a:pt x="1396790" y="1073633"/>
                  </a:lnTo>
                  <a:lnTo>
                    <a:pt x="1597210" y="1159496"/>
                  </a:lnTo>
                  <a:lnTo>
                    <a:pt x="1523403" y="1159496"/>
                  </a:lnTo>
                  <a:lnTo>
                    <a:pt x="3501174" y="3137267"/>
                  </a:lnTo>
                  <a:lnTo>
                    <a:pt x="3310528" y="3327914"/>
                  </a:lnTo>
                  <a:close/>
                </a:path>
                <a:path w="4454525" h="4323715">
                  <a:moveTo>
                    <a:pt x="0" y="1279977"/>
                  </a:moveTo>
                  <a:lnTo>
                    <a:pt x="0" y="1237857"/>
                  </a:lnTo>
                  <a:lnTo>
                    <a:pt x="116114" y="1121658"/>
                  </a:lnTo>
                  <a:lnTo>
                    <a:pt x="158318" y="1121658"/>
                  </a:lnTo>
                  <a:lnTo>
                    <a:pt x="0" y="1279977"/>
                  </a:lnTo>
                  <a:close/>
                </a:path>
                <a:path w="4454525" h="4323715">
                  <a:moveTo>
                    <a:pt x="4094942" y="2261169"/>
                  </a:moveTo>
                  <a:lnTo>
                    <a:pt x="1523403" y="1159496"/>
                  </a:lnTo>
                  <a:lnTo>
                    <a:pt x="1597210" y="1159496"/>
                  </a:lnTo>
                  <a:lnTo>
                    <a:pt x="4080388" y="2223331"/>
                  </a:lnTo>
                  <a:lnTo>
                    <a:pt x="4111132" y="2223331"/>
                  </a:lnTo>
                  <a:lnTo>
                    <a:pt x="4094942" y="2261169"/>
                  </a:lnTo>
                  <a:close/>
                </a:path>
                <a:path w="4454525" h="4323715">
                  <a:moveTo>
                    <a:pt x="2103347" y="4084677"/>
                  </a:moveTo>
                  <a:lnTo>
                    <a:pt x="2022575" y="4084677"/>
                  </a:lnTo>
                  <a:lnTo>
                    <a:pt x="2274344" y="3984260"/>
                  </a:lnTo>
                  <a:lnTo>
                    <a:pt x="1174127" y="1233717"/>
                  </a:lnTo>
                  <a:lnTo>
                    <a:pt x="1296374" y="1355964"/>
                  </a:lnTo>
                  <a:lnTo>
                    <a:pt x="1252714" y="1355964"/>
                  </a:lnTo>
                  <a:lnTo>
                    <a:pt x="2310727" y="4001724"/>
                  </a:lnTo>
                  <a:lnTo>
                    <a:pt x="2103347" y="4084677"/>
                  </a:lnTo>
                  <a:close/>
                </a:path>
                <a:path w="4454525" h="4323715">
                  <a:moveTo>
                    <a:pt x="0" y="1706154"/>
                  </a:moveTo>
                  <a:lnTo>
                    <a:pt x="0" y="1664180"/>
                  </a:lnTo>
                  <a:lnTo>
                    <a:pt x="398445" y="1265735"/>
                  </a:lnTo>
                  <a:lnTo>
                    <a:pt x="343579" y="1393802"/>
                  </a:lnTo>
                  <a:lnTo>
                    <a:pt x="312581" y="1393802"/>
                  </a:lnTo>
                  <a:lnTo>
                    <a:pt x="0" y="1706154"/>
                  </a:lnTo>
                  <a:close/>
                </a:path>
                <a:path w="4454525" h="4323715">
                  <a:moveTo>
                    <a:pt x="0" y="2957879"/>
                  </a:moveTo>
                  <a:lnTo>
                    <a:pt x="0" y="2885464"/>
                  </a:lnTo>
                  <a:lnTo>
                    <a:pt x="664767" y="1332679"/>
                  </a:lnTo>
                  <a:lnTo>
                    <a:pt x="664767" y="1473844"/>
                  </a:lnTo>
                  <a:lnTo>
                    <a:pt x="635661" y="1473844"/>
                  </a:lnTo>
                  <a:lnTo>
                    <a:pt x="0" y="2957879"/>
                  </a:lnTo>
                  <a:close/>
                </a:path>
                <a:path w="4454525" h="4323715">
                  <a:moveTo>
                    <a:pt x="3268324" y="3370118"/>
                  </a:moveTo>
                  <a:lnTo>
                    <a:pt x="1252714" y="1355964"/>
                  </a:lnTo>
                  <a:lnTo>
                    <a:pt x="1296374" y="1355964"/>
                  </a:lnTo>
                  <a:lnTo>
                    <a:pt x="3268323" y="3327914"/>
                  </a:lnTo>
                  <a:lnTo>
                    <a:pt x="3310528" y="3327914"/>
                  </a:lnTo>
                  <a:lnTo>
                    <a:pt x="3268324" y="3370118"/>
                  </a:lnTo>
                  <a:close/>
                </a:path>
                <a:path w="4454525" h="4323715">
                  <a:moveTo>
                    <a:pt x="966018" y="4294242"/>
                  </a:moveTo>
                  <a:lnTo>
                    <a:pt x="938366" y="4294242"/>
                  </a:lnTo>
                  <a:lnTo>
                    <a:pt x="938366" y="1374883"/>
                  </a:lnTo>
                  <a:lnTo>
                    <a:pt x="999506" y="1527691"/>
                  </a:lnTo>
                  <a:lnTo>
                    <a:pt x="966018" y="1527691"/>
                  </a:lnTo>
                  <a:lnTo>
                    <a:pt x="966018" y="4294242"/>
                  </a:lnTo>
                  <a:close/>
                </a:path>
                <a:path w="4454525" h="4323715">
                  <a:moveTo>
                    <a:pt x="0" y="2195777"/>
                  </a:moveTo>
                  <a:lnTo>
                    <a:pt x="0" y="2123022"/>
                  </a:lnTo>
                  <a:lnTo>
                    <a:pt x="312581" y="1393802"/>
                  </a:lnTo>
                  <a:lnTo>
                    <a:pt x="343579" y="1393802"/>
                  </a:lnTo>
                  <a:lnTo>
                    <a:pt x="0" y="2195777"/>
                  </a:lnTo>
                  <a:close/>
                </a:path>
                <a:path w="4454525" h="4323715">
                  <a:moveTo>
                    <a:pt x="966018" y="4323349"/>
                  </a:moveTo>
                  <a:lnTo>
                    <a:pt x="635661" y="4323349"/>
                  </a:lnTo>
                  <a:lnTo>
                    <a:pt x="635661" y="1473844"/>
                  </a:lnTo>
                  <a:lnTo>
                    <a:pt x="664767" y="1473844"/>
                  </a:lnTo>
                  <a:lnTo>
                    <a:pt x="664767" y="4294242"/>
                  </a:lnTo>
                  <a:lnTo>
                    <a:pt x="966018" y="4294242"/>
                  </a:lnTo>
                  <a:lnTo>
                    <a:pt x="966018" y="4323349"/>
                  </a:lnTo>
                  <a:close/>
                </a:path>
                <a:path w="4454525" h="4323715">
                  <a:moveTo>
                    <a:pt x="2005111" y="4123971"/>
                  </a:moveTo>
                  <a:lnTo>
                    <a:pt x="1999290" y="4110873"/>
                  </a:lnTo>
                  <a:lnTo>
                    <a:pt x="966018" y="1527691"/>
                  </a:lnTo>
                  <a:lnTo>
                    <a:pt x="999506" y="1527691"/>
                  </a:lnTo>
                  <a:lnTo>
                    <a:pt x="2022575" y="4084677"/>
                  </a:lnTo>
                  <a:lnTo>
                    <a:pt x="2103347" y="4084677"/>
                  </a:lnTo>
                  <a:lnTo>
                    <a:pt x="2005111" y="4123971"/>
                  </a:lnTo>
                  <a:close/>
                </a:path>
              </a:pathLst>
            </a:custGeom>
            <a:solidFill>
              <a:srgbClr val="CCDE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4191" y="4322409"/>
              <a:ext cx="10058399" cy="5956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6250" y="3063534"/>
              <a:ext cx="9953624" cy="61245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1036" y="0"/>
              <a:ext cx="8086963" cy="50281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084" y="3458378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2033335"/>
            <a:ext cx="2247265" cy="10445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650" spc="155"/>
              <a:t>H</a:t>
            </a:r>
            <a:r>
              <a:rPr dirty="0" sz="6650" spc="-385"/>
              <a:t>T</a:t>
            </a:r>
            <a:r>
              <a:rPr dirty="0" sz="6650" spc="380"/>
              <a:t>M</a:t>
            </a:r>
            <a:r>
              <a:rPr dirty="0" sz="6650" spc="80"/>
              <a:t>L</a:t>
            </a:r>
            <a:endParaRPr sz="665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2074" y="6382098"/>
            <a:ext cx="123824" cy="1238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4968782"/>
            <a:ext cx="5175885" cy="16833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50" spc="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4750" spc="-56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4750" spc="-28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4750" spc="-1015">
                <a:solidFill>
                  <a:srgbClr val="12294E"/>
                </a:solidFill>
                <a:latin typeface="Trebuchet MS"/>
                <a:cs typeface="Trebuchet MS"/>
              </a:rPr>
              <a:t>j</a:t>
            </a:r>
            <a:r>
              <a:rPr dirty="0" sz="4750" spc="-4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4750" spc="-42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4750" spc="-32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4750" spc="-89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4750" spc="28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4750" spc="-63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4750" spc="-254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4750" spc="-29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4750" spc="-675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4750" spc="-3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4750" spc="-65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4750" spc="-63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4750" spc="-28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4750" spc="8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endParaRPr sz="4750">
              <a:latin typeface="Trebuchet MS"/>
              <a:cs typeface="Trebuchet MS"/>
            </a:endParaRPr>
          </a:p>
          <a:p>
            <a:pPr marL="659130">
              <a:lnSpc>
                <a:spcPct val="100000"/>
              </a:lnSpc>
              <a:spcBef>
                <a:spcPts val="3729"/>
              </a:spcBef>
            </a:pPr>
            <a:r>
              <a:rPr dirty="0" sz="3000" spc="-125">
                <a:solidFill>
                  <a:srgbClr val="12294E"/>
                </a:solidFill>
                <a:latin typeface="Trebuchet MS"/>
                <a:cs typeface="Trebuchet MS"/>
              </a:rPr>
              <a:t>The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90">
                <a:solidFill>
                  <a:srgbClr val="12294E"/>
                </a:solidFill>
                <a:latin typeface="Trebuchet MS"/>
                <a:cs typeface="Trebuchet MS"/>
              </a:rPr>
              <a:t>results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35">
                <a:solidFill>
                  <a:srgbClr val="12294E"/>
                </a:solidFill>
                <a:latin typeface="Trebuchet MS"/>
                <a:cs typeface="Trebuchet MS"/>
              </a:rPr>
              <a:t>should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12294E"/>
                </a:solidFill>
                <a:latin typeface="Trebuchet MS"/>
                <a:cs typeface="Trebuchet MS"/>
              </a:rPr>
              <a:t>look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265">
                <a:solidFill>
                  <a:srgbClr val="12294E"/>
                </a:solidFill>
                <a:latin typeface="Trebuchet MS"/>
                <a:cs typeface="Trebuchet MS"/>
              </a:rPr>
              <a:t>like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265">
                <a:solidFill>
                  <a:srgbClr val="12294E"/>
                </a:solidFill>
                <a:latin typeface="Trebuchet MS"/>
                <a:cs typeface="Trebuchet MS"/>
              </a:rPr>
              <a:t>this.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5"/>
                </a:moveTo>
                <a:lnTo>
                  <a:pt x="303394" y="558015"/>
                </a:lnTo>
                <a:lnTo>
                  <a:pt x="79819" y="0"/>
                </a:lnTo>
                <a:lnTo>
                  <a:pt x="111331" y="0"/>
                </a:lnTo>
                <a:lnTo>
                  <a:pt x="334538" y="558015"/>
                </a:lnTo>
                <a:close/>
              </a:path>
              <a:path w="4407535" h="4896485">
                <a:moveTo>
                  <a:pt x="619197" y="539097"/>
                </a:moveTo>
                <a:lnTo>
                  <a:pt x="403500" y="0"/>
                </a:lnTo>
                <a:lnTo>
                  <a:pt x="433538" y="0"/>
                </a:lnTo>
                <a:lnTo>
                  <a:pt x="588635" y="387744"/>
                </a:lnTo>
                <a:lnTo>
                  <a:pt x="619197" y="387744"/>
                </a:lnTo>
                <a:lnTo>
                  <a:pt x="619197" y="539097"/>
                </a:lnTo>
                <a:close/>
              </a:path>
              <a:path w="4407535" h="4896485">
                <a:moveTo>
                  <a:pt x="619197" y="387744"/>
                </a:moveTo>
                <a:lnTo>
                  <a:pt x="588635" y="387744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4"/>
                </a:lnTo>
                <a:close/>
              </a:path>
              <a:path w="4407535" h="4896485">
                <a:moveTo>
                  <a:pt x="891341" y="579846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5"/>
                </a:lnTo>
                <a:lnTo>
                  <a:pt x="951152" y="440135"/>
                </a:lnTo>
                <a:lnTo>
                  <a:pt x="891341" y="579846"/>
                </a:lnTo>
                <a:close/>
              </a:path>
              <a:path w="4407535" h="4896485">
                <a:moveTo>
                  <a:pt x="951152" y="440135"/>
                </a:moveTo>
                <a:lnTo>
                  <a:pt x="918991" y="440135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5"/>
                </a:lnTo>
                <a:close/>
              </a:path>
              <a:path w="4407535" h="4896485">
                <a:moveTo>
                  <a:pt x="1157663" y="648245"/>
                </a:moveTo>
                <a:lnTo>
                  <a:pt x="1435382" y="0"/>
                </a:lnTo>
                <a:lnTo>
                  <a:pt x="1465047" y="0"/>
                </a:lnTo>
                <a:lnTo>
                  <a:pt x="1242071" y="520177"/>
                </a:lnTo>
                <a:lnTo>
                  <a:pt x="1285731" y="520177"/>
                </a:lnTo>
                <a:lnTo>
                  <a:pt x="1157663" y="648245"/>
                </a:lnTo>
                <a:close/>
              </a:path>
              <a:path w="4407535" h="4896485">
                <a:moveTo>
                  <a:pt x="1285731" y="520177"/>
                </a:moveTo>
                <a:lnTo>
                  <a:pt x="1242071" y="520177"/>
                </a:lnTo>
                <a:lnTo>
                  <a:pt x="1763015" y="0"/>
                </a:lnTo>
                <a:lnTo>
                  <a:pt x="1805909" y="0"/>
                </a:lnTo>
                <a:lnTo>
                  <a:pt x="1285731" y="520177"/>
                </a:lnTo>
                <a:close/>
              </a:path>
              <a:path w="4407535" h="4896485">
                <a:moveTo>
                  <a:pt x="1317747" y="872363"/>
                </a:moveTo>
                <a:lnTo>
                  <a:pt x="2190111" y="0"/>
                </a:lnTo>
                <a:lnTo>
                  <a:pt x="2231744" y="0"/>
                </a:lnTo>
                <a:lnTo>
                  <a:pt x="1439994" y="792321"/>
                </a:lnTo>
                <a:lnTo>
                  <a:pt x="1517853" y="792321"/>
                </a:lnTo>
                <a:lnTo>
                  <a:pt x="1317747" y="872363"/>
                </a:lnTo>
                <a:close/>
              </a:path>
              <a:path w="4407535" h="4896485">
                <a:moveTo>
                  <a:pt x="1517853" y="792321"/>
                </a:moveTo>
                <a:lnTo>
                  <a:pt x="1439994" y="792321"/>
                </a:lnTo>
                <a:lnTo>
                  <a:pt x="3421343" y="0"/>
                </a:lnTo>
                <a:lnTo>
                  <a:pt x="3498657" y="0"/>
                </a:lnTo>
                <a:lnTo>
                  <a:pt x="1517853" y="792321"/>
                </a:lnTo>
                <a:close/>
              </a:path>
              <a:path w="4407535" h="4896485">
                <a:moveTo>
                  <a:pt x="4064107" y="2796288"/>
                </a:moveTo>
                <a:lnTo>
                  <a:pt x="4033363" y="2796288"/>
                </a:lnTo>
                <a:lnTo>
                  <a:pt x="4141056" y="2545974"/>
                </a:lnTo>
                <a:lnTo>
                  <a:pt x="1418164" y="1380268"/>
                </a:lnTo>
                <a:lnTo>
                  <a:pt x="4378272" y="1380268"/>
                </a:lnTo>
                <a:lnTo>
                  <a:pt x="4378272" y="1108124"/>
                </a:lnTo>
                <a:lnTo>
                  <a:pt x="1458913" y="1108124"/>
                </a:lnTo>
                <a:lnTo>
                  <a:pt x="4168707" y="23915"/>
                </a:lnTo>
                <a:lnTo>
                  <a:pt x="4159168" y="0"/>
                </a:lnTo>
                <a:lnTo>
                  <a:pt x="4192031" y="0"/>
                </a:lnTo>
                <a:lnTo>
                  <a:pt x="4208001" y="39924"/>
                </a:lnTo>
                <a:lnTo>
                  <a:pt x="4194903" y="45745"/>
                </a:lnTo>
                <a:lnTo>
                  <a:pt x="1611721" y="1079018"/>
                </a:lnTo>
                <a:lnTo>
                  <a:pt x="4407378" y="1079018"/>
                </a:lnTo>
                <a:lnTo>
                  <a:pt x="4407378" y="1409374"/>
                </a:lnTo>
                <a:lnTo>
                  <a:pt x="1557875" y="1409374"/>
                </a:lnTo>
                <a:lnTo>
                  <a:pt x="4177439" y="2531421"/>
                </a:lnTo>
                <a:lnTo>
                  <a:pt x="4064107" y="2796288"/>
                </a:lnTo>
                <a:close/>
              </a:path>
              <a:path w="4407535" h="4896485">
                <a:moveTo>
                  <a:pt x="383436" y="680262"/>
                </a:moveTo>
                <a:lnTo>
                  <a:pt x="0" y="296825"/>
                </a:lnTo>
                <a:lnTo>
                  <a:pt x="0" y="254840"/>
                </a:lnTo>
                <a:lnTo>
                  <a:pt x="303394" y="558015"/>
                </a:lnTo>
                <a:lnTo>
                  <a:pt x="334538" y="558015"/>
                </a:lnTo>
                <a:lnTo>
                  <a:pt x="383436" y="680262"/>
                </a:lnTo>
                <a:close/>
              </a:path>
              <a:path w="4407535" h="4896485">
                <a:moveTo>
                  <a:pt x="74910" y="755938"/>
                </a:moveTo>
                <a:lnTo>
                  <a:pt x="31250" y="755938"/>
                </a:lnTo>
                <a:lnTo>
                  <a:pt x="0" y="724641"/>
                </a:lnTo>
                <a:lnTo>
                  <a:pt x="0" y="681028"/>
                </a:lnTo>
                <a:lnTo>
                  <a:pt x="74910" y="755938"/>
                </a:lnTo>
                <a:close/>
              </a:path>
              <a:path w="4407535" h="4896485">
                <a:moveTo>
                  <a:pt x="159318" y="840346"/>
                </a:moveTo>
                <a:lnTo>
                  <a:pt x="0" y="772092"/>
                </a:lnTo>
                <a:lnTo>
                  <a:pt x="0" y="742545"/>
                </a:lnTo>
                <a:lnTo>
                  <a:pt x="31250" y="755938"/>
                </a:lnTo>
                <a:lnTo>
                  <a:pt x="74910" y="755938"/>
                </a:lnTo>
                <a:lnTo>
                  <a:pt x="159318" y="840346"/>
                </a:lnTo>
                <a:close/>
              </a:path>
              <a:path w="4407535" h="4896485">
                <a:moveTo>
                  <a:pt x="92374" y="1106669"/>
                </a:moveTo>
                <a:lnTo>
                  <a:pt x="0" y="1106669"/>
                </a:lnTo>
                <a:lnTo>
                  <a:pt x="0" y="1067122"/>
                </a:lnTo>
                <a:lnTo>
                  <a:pt x="92374" y="1106669"/>
                </a:lnTo>
                <a:close/>
              </a:path>
              <a:path w="4407535" h="4896485">
                <a:moveTo>
                  <a:pt x="0" y="1398886"/>
                </a:moveTo>
                <a:lnTo>
                  <a:pt x="0" y="1378813"/>
                </a:lnTo>
                <a:lnTo>
                  <a:pt x="50169" y="1378813"/>
                </a:lnTo>
                <a:lnTo>
                  <a:pt x="0" y="1398886"/>
                </a:lnTo>
                <a:close/>
              </a:path>
              <a:path w="4407535" h="4896485">
                <a:moveTo>
                  <a:pt x="0" y="1722297"/>
                </a:moveTo>
                <a:lnTo>
                  <a:pt x="0" y="1691107"/>
                </a:lnTo>
                <a:lnTo>
                  <a:pt x="191335" y="1614573"/>
                </a:lnTo>
                <a:lnTo>
                  <a:pt x="111292" y="1694616"/>
                </a:lnTo>
                <a:lnTo>
                  <a:pt x="69088" y="1694616"/>
                </a:lnTo>
                <a:lnTo>
                  <a:pt x="0" y="1722297"/>
                </a:lnTo>
                <a:close/>
              </a:path>
              <a:path w="4407535" h="4896485">
                <a:moveTo>
                  <a:pt x="3263502" y="3900871"/>
                </a:moveTo>
                <a:lnTo>
                  <a:pt x="3221298" y="3900871"/>
                </a:lnTo>
                <a:lnTo>
                  <a:pt x="3413399" y="3708769"/>
                </a:lnTo>
                <a:lnTo>
                  <a:pt x="1349764" y="1646590"/>
                </a:lnTo>
                <a:lnTo>
                  <a:pt x="1550184" y="1732453"/>
                </a:lnTo>
                <a:lnTo>
                  <a:pt x="1476377" y="1732453"/>
                </a:lnTo>
                <a:lnTo>
                  <a:pt x="3454149" y="3710225"/>
                </a:lnTo>
                <a:lnTo>
                  <a:pt x="3263502" y="3900871"/>
                </a:lnTo>
                <a:close/>
              </a:path>
              <a:path w="4407535" h="4896485">
                <a:moveTo>
                  <a:pt x="0" y="1805908"/>
                </a:moveTo>
                <a:lnTo>
                  <a:pt x="0" y="1763754"/>
                </a:lnTo>
                <a:lnTo>
                  <a:pt x="69088" y="1694616"/>
                </a:lnTo>
                <a:lnTo>
                  <a:pt x="111292" y="1694616"/>
                </a:lnTo>
                <a:lnTo>
                  <a:pt x="0" y="1805908"/>
                </a:lnTo>
                <a:close/>
              </a:path>
              <a:path w="4407535" h="4896485">
                <a:moveTo>
                  <a:pt x="4047916" y="2834126"/>
                </a:moveTo>
                <a:lnTo>
                  <a:pt x="1476377" y="1732453"/>
                </a:lnTo>
                <a:lnTo>
                  <a:pt x="1550184" y="1732453"/>
                </a:lnTo>
                <a:lnTo>
                  <a:pt x="4033363" y="2796288"/>
                </a:lnTo>
                <a:lnTo>
                  <a:pt x="4064107" y="2796288"/>
                </a:lnTo>
                <a:lnTo>
                  <a:pt x="4047916" y="2834126"/>
                </a:lnTo>
                <a:close/>
              </a:path>
              <a:path w="4407535" h="4896485">
                <a:moveTo>
                  <a:pt x="2056321" y="4657634"/>
                </a:moveTo>
                <a:lnTo>
                  <a:pt x="1975549" y="4657634"/>
                </a:lnTo>
                <a:lnTo>
                  <a:pt x="2227318" y="4557217"/>
                </a:lnTo>
                <a:lnTo>
                  <a:pt x="1127101" y="1806674"/>
                </a:lnTo>
                <a:lnTo>
                  <a:pt x="1249348" y="1928921"/>
                </a:lnTo>
                <a:lnTo>
                  <a:pt x="1205688" y="1928921"/>
                </a:lnTo>
                <a:lnTo>
                  <a:pt x="2263702" y="4574682"/>
                </a:lnTo>
                <a:lnTo>
                  <a:pt x="2056321" y="4657634"/>
                </a:lnTo>
                <a:close/>
              </a:path>
              <a:path w="4407535" h="4896485">
                <a:moveTo>
                  <a:pt x="0" y="2232120"/>
                </a:moveTo>
                <a:lnTo>
                  <a:pt x="0" y="2190112"/>
                </a:lnTo>
                <a:lnTo>
                  <a:pt x="351419" y="1838692"/>
                </a:lnTo>
                <a:lnTo>
                  <a:pt x="296553" y="1966759"/>
                </a:lnTo>
                <a:lnTo>
                  <a:pt x="265556" y="1966759"/>
                </a:lnTo>
                <a:lnTo>
                  <a:pt x="0" y="2232120"/>
                </a:lnTo>
                <a:close/>
              </a:path>
              <a:path w="4407535" h="4896485">
                <a:moveTo>
                  <a:pt x="0" y="3421049"/>
                </a:moveTo>
                <a:lnTo>
                  <a:pt x="0" y="3348577"/>
                </a:lnTo>
                <a:lnTo>
                  <a:pt x="617742" y="1905636"/>
                </a:lnTo>
                <a:lnTo>
                  <a:pt x="617742" y="2046802"/>
                </a:lnTo>
                <a:lnTo>
                  <a:pt x="588635" y="2046802"/>
                </a:lnTo>
                <a:lnTo>
                  <a:pt x="0" y="3421049"/>
                </a:lnTo>
                <a:close/>
              </a:path>
              <a:path w="4407535" h="4896485">
                <a:moveTo>
                  <a:pt x="3221298" y="3943075"/>
                </a:moveTo>
                <a:lnTo>
                  <a:pt x="1205688" y="1928921"/>
                </a:lnTo>
                <a:lnTo>
                  <a:pt x="1249348" y="1928921"/>
                </a:lnTo>
                <a:lnTo>
                  <a:pt x="3221298" y="3900871"/>
                </a:lnTo>
                <a:lnTo>
                  <a:pt x="3263502" y="3900871"/>
                </a:lnTo>
                <a:lnTo>
                  <a:pt x="3221298" y="3943075"/>
                </a:lnTo>
                <a:close/>
              </a:path>
              <a:path w="4407535" h="4896485">
                <a:moveTo>
                  <a:pt x="918992" y="4867200"/>
                </a:moveTo>
                <a:lnTo>
                  <a:pt x="891341" y="4867200"/>
                </a:lnTo>
                <a:lnTo>
                  <a:pt x="891341" y="1947840"/>
                </a:lnTo>
                <a:lnTo>
                  <a:pt x="952480" y="2100648"/>
                </a:lnTo>
                <a:lnTo>
                  <a:pt x="918992" y="2100648"/>
                </a:lnTo>
                <a:lnTo>
                  <a:pt x="918992" y="4867200"/>
                </a:lnTo>
                <a:close/>
              </a:path>
              <a:path w="4407535" h="4896485">
                <a:moveTo>
                  <a:pt x="0" y="2658968"/>
                </a:moveTo>
                <a:lnTo>
                  <a:pt x="0" y="2586274"/>
                </a:lnTo>
                <a:lnTo>
                  <a:pt x="265556" y="1966759"/>
                </a:lnTo>
                <a:lnTo>
                  <a:pt x="296553" y="1966759"/>
                </a:lnTo>
                <a:lnTo>
                  <a:pt x="0" y="2658968"/>
                </a:lnTo>
                <a:close/>
              </a:path>
              <a:path w="4407535" h="4896485">
                <a:moveTo>
                  <a:pt x="918992" y="4896305"/>
                </a:moveTo>
                <a:lnTo>
                  <a:pt x="588635" y="4896305"/>
                </a:lnTo>
                <a:lnTo>
                  <a:pt x="588635" y="2046802"/>
                </a:lnTo>
                <a:lnTo>
                  <a:pt x="617742" y="2046802"/>
                </a:lnTo>
                <a:lnTo>
                  <a:pt x="617742" y="4867200"/>
                </a:lnTo>
                <a:lnTo>
                  <a:pt x="918992" y="4867200"/>
                </a:lnTo>
                <a:lnTo>
                  <a:pt x="918992" y="4896305"/>
                </a:lnTo>
                <a:close/>
              </a:path>
              <a:path w="4407535" h="4896485">
                <a:moveTo>
                  <a:pt x="1958086" y="4696928"/>
                </a:moveTo>
                <a:lnTo>
                  <a:pt x="1952265" y="4683830"/>
                </a:lnTo>
                <a:lnTo>
                  <a:pt x="918992" y="2100648"/>
                </a:lnTo>
                <a:lnTo>
                  <a:pt x="952480" y="2100648"/>
                </a:lnTo>
                <a:lnTo>
                  <a:pt x="1975549" y="4657634"/>
                </a:lnTo>
                <a:lnTo>
                  <a:pt x="2056321" y="4657634"/>
                </a:lnTo>
                <a:lnTo>
                  <a:pt x="1958086" y="469692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9954" y="6303451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8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1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1"/>
                </a:lnTo>
                <a:close/>
              </a:path>
              <a:path w="4948555" h="3983990">
                <a:moveTo>
                  <a:pt x="2460181" y="3983548"/>
                </a:moveTo>
                <a:lnTo>
                  <a:pt x="2385100" y="3983548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81" y="3983548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29" y="3983548"/>
                </a:moveTo>
                <a:lnTo>
                  <a:pt x="4769403" y="3983548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3"/>
                </a:lnTo>
                <a:lnTo>
                  <a:pt x="4456170" y="3818743"/>
                </a:lnTo>
                <a:lnTo>
                  <a:pt x="4840929" y="398354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1028703"/>
            <a:ext cx="9434830" cy="9258300"/>
            <a:chOff x="0" y="1028703"/>
            <a:chExt cx="9434830" cy="9258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28703"/>
              <a:ext cx="9434569" cy="9258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9084" y="2710097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966124"/>
            <a:ext cx="5547995" cy="1419225"/>
          </a:xfrm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60"/>
              </a:spcBef>
              <a:tabLst>
                <a:tab pos="1075690" algn="l"/>
                <a:tab pos="1800225" algn="l"/>
              </a:tabLst>
            </a:pPr>
            <a:r>
              <a:rPr dirty="0" sz="5000" spc="260"/>
              <a:t>S</a:t>
            </a:r>
            <a:r>
              <a:rPr dirty="0" sz="5000" spc="-405"/>
              <a:t>t</a:t>
            </a:r>
            <a:r>
              <a:rPr dirty="0" sz="5000" spc="-380"/>
              <a:t>y</a:t>
            </a:r>
            <a:r>
              <a:rPr dirty="0" sz="5000" spc="-225"/>
              <a:t>l</a:t>
            </a:r>
            <a:r>
              <a:rPr dirty="0" sz="5000" spc="-565"/>
              <a:t>i</a:t>
            </a:r>
            <a:r>
              <a:rPr dirty="0" sz="5000" spc="-370"/>
              <a:t>n</a:t>
            </a:r>
            <a:r>
              <a:rPr dirty="0" sz="5000" spc="520"/>
              <a:t>g</a:t>
            </a:r>
            <a:r>
              <a:rPr dirty="0" sz="5000" spc="-840"/>
              <a:t> </a:t>
            </a:r>
            <a:r>
              <a:rPr dirty="0" sz="5000" spc="-405"/>
              <a:t>t</a:t>
            </a:r>
            <a:r>
              <a:rPr dirty="0" sz="5000" spc="-380"/>
              <a:t>h</a:t>
            </a:r>
            <a:r>
              <a:rPr dirty="0" sz="5000" spc="-155"/>
              <a:t>e</a:t>
            </a:r>
            <a:r>
              <a:rPr dirty="0" sz="5000" spc="-840"/>
              <a:t> </a:t>
            </a:r>
            <a:r>
              <a:rPr dirty="0" sz="5000" spc="815"/>
              <a:t>W</a:t>
            </a:r>
            <a:r>
              <a:rPr dirty="0" sz="5000" spc="-505"/>
              <a:t>e</a:t>
            </a:r>
            <a:r>
              <a:rPr dirty="0" sz="5000" spc="-250"/>
              <a:t>b</a:t>
            </a:r>
            <a:r>
              <a:rPr dirty="0" sz="5000" spc="-254"/>
              <a:t>p</a:t>
            </a:r>
            <a:r>
              <a:rPr dirty="0" sz="5000" spc="-270"/>
              <a:t>a</a:t>
            </a:r>
            <a:r>
              <a:rPr dirty="0" sz="5000" spc="170"/>
              <a:t>g</a:t>
            </a:r>
            <a:r>
              <a:rPr dirty="0" sz="5000" spc="-105"/>
              <a:t>e  </a:t>
            </a:r>
            <a:r>
              <a:rPr dirty="0" sz="5000" spc="-95"/>
              <a:t>01	</a:t>
            </a:r>
            <a:r>
              <a:rPr dirty="0" sz="5000" spc="80"/>
              <a:t>~	</a:t>
            </a:r>
            <a:r>
              <a:rPr dirty="0" sz="5000" spc="-270"/>
              <a:t>Document</a:t>
            </a:r>
            <a:endParaRPr sz="5000"/>
          </a:p>
        </p:txBody>
      </p:sp>
      <p:grpSp>
        <p:nvGrpSpPr>
          <p:cNvPr id="8" name="object 8"/>
          <p:cNvGrpSpPr/>
          <p:nvPr/>
        </p:nvGrpSpPr>
        <p:grpSpPr>
          <a:xfrm>
            <a:off x="5409078" y="1723027"/>
            <a:ext cx="9825990" cy="7896859"/>
            <a:chOff x="5409078" y="1723027"/>
            <a:chExt cx="9825990" cy="7896859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9078" y="2716777"/>
              <a:ext cx="6678956" cy="69029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95862" y="1723027"/>
              <a:ext cx="5438775" cy="2333625"/>
            </a:xfrm>
            <a:custGeom>
              <a:avLst/>
              <a:gdLst/>
              <a:ahLst/>
              <a:cxnLst/>
              <a:rect l="l" t="t" r="r" b="b"/>
              <a:pathLst>
                <a:path w="5438775" h="2333625">
                  <a:moveTo>
                    <a:pt x="4998091" y="2333624"/>
                  </a:moveTo>
                  <a:lnTo>
                    <a:pt x="440512" y="2333624"/>
                  </a:lnTo>
                  <a:lnTo>
                    <a:pt x="392610" y="2331037"/>
                  </a:lnTo>
                  <a:lnTo>
                    <a:pt x="346179" y="2323455"/>
                  </a:lnTo>
                  <a:lnTo>
                    <a:pt x="301490" y="2311150"/>
                  </a:lnTo>
                  <a:lnTo>
                    <a:pt x="258814" y="2294393"/>
                  </a:lnTo>
                  <a:lnTo>
                    <a:pt x="218424" y="2273455"/>
                  </a:lnTo>
                  <a:lnTo>
                    <a:pt x="180592" y="2248609"/>
                  </a:lnTo>
                  <a:lnTo>
                    <a:pt x="145588" y="2220124"/>
                  </a:lnTo>
                  <a:lnTo>
                    <a:pt x="113684" y="2188272"/>
                  </a:lnTo>
                  <a:lnTo>
                    <a:pt x="85153" y="2153325"/>
                  </a:lnTo>
                  <a:lnTo>
                    <a:pt x="60266" y="2115553"/>
                  </a:lnTo>
                  <a:lnTo>
                    <a:pt x="39295" y="2075229"/>
                  </a:lnTo>
                  <a:lnTo>
                    <a:pt x="22511" y="2032623"/>
                  </a:lnTo>
                  <a:lnTo>
                    <a:pt x="10186" y="1988006"/>
                  </a:lnTo>
                  <a:lnTo>
                    <a:pt x="2591" y="1941650"/>
                  </a:lnTo>
                  <a:lnTo>
                    <a:pt x="0" y="1893826"/>
                  </a:lnTo>
                  <a:lnTo>
                    <a:pt x="0" y="439798"/>
                  </a:lnTo>
                  <a:lnTo>
                    <a:pt x="2591" y="391974"/>
                  </a:lnTo>
                  <a:lnTo>
                    <a:pt x="10186" y="345618"/>
                  </a:lnTo>
                  <a:lnTo>
                    <a:pt x="22511" y="301001"/>
                  </a:lnTo>
                  <a:lnTo>
                    <a:pt x="39295" y="258395"/>
                  </a:lnTo>
                  <a:lnTo>
                    <a:pt x="60266" y="218070"/>
                  </a:lnTo>
                  <a:lnTo>
                    <a:pt x="85153" y="180299"/>
                  </a:lnTo>
                  <a:lnTo>
                    <a:pt x="113684" y="145352"/>
                  </a:lnTo>
                  <a:lnTo>
                    <a:pt x="145588" y="113500"/>
                  </a:lnTo>
                  <a:lnTo>
                    <a:pt x="180592" y="85015"/>
                  </a:lnTo>
                  <a:lnTo>
                    <a:pt x="218424" y="60168"/>
                  </a:lnTo>
                  <a:lnTo>
                    <a:pt x="258814" y="39231"/>
                  </a:lnTo>
                  <a:lnTo>
                    <a:pt x="301490" y="22474"/>
                  </a:lnTo>
                  <a:lnTo>
                    <a:pt x="346179" y="10169"/>
                  </a:lnTo>
                  <a:lnTo>
                    <a:pt x="392610" y="2587"/>
                  </a:lnTo>
                  <a:lnTo>
                    <a:pt x="440512" y="0"/>
                  </a:lnTo>
                  <a:lnTo>
                    <a:pt x="4998091" y="0"/>
                  </a:lnTo>
                  <a:lnTo>
                    <a:pt x="5045993" y="2587"/>
                  </a:lnTo>
                  <a:lnTo>
                    <a:pt x="5092424" y="10169"/>
                  </a:lnTo>
                  <a:lnTo>
                    <a:pt x="5137114" y="22474"/>
                  </a:lnTo>
                  <a:lnTo>
                    <a:pt x="5179789" y="39231"/>
                  </a:lnTo>
                  <a:lnTo>
                    <a:pt x="5220179" y="60168"/>
                  </a:lnTo>
                  <a:lnTo>
                    <a:pt x="5258012" y="85015"/>
                  </a:lnTo>
                  <a:lnTo>
                    <a:pt x="5293016" y="113500"/>
                  </a:lnTo>
                  <a:lnTo>
                    <a:pt x="5324919" y="145352"/>
                  </a:lnTo>
                  <a:lnTo>
                    <a:pt x="5353450" y="180299"/>
                  </a:lnTo>
                  <a:lnTo>
                    <a:pt x="5378337" y="218070"/>
                  </a:lnTo>
                  <a:lnTo>
                    <a:pt x="5399309" y="258395"/>
                  </a:lnTo>
                  <a:lnTo>
                    <a:pt x="5416093" y="301001"/>
                  </a:lnTo>
                  <a:lnTo>
                    <a:pt x="5428418" y="345618"/>
                  </a:lnTo>
                  <a:lnTo>
                    <a:pt x="5436012" y="391974"/>
                  </a:lnTo>
                  <a:lnTo>
                    <a:pt x="5438604" y="439798"/>
                  </a:lnTo>
                  <a:lnTo>
                    <a:pt x="5438604" y="1893826"/>
                  </a:lnTo>
                  <a:lnTo>
                    <a:pt x="5436012" y="1941650"/>
                  </a:lnTo>
                  <a:lnTo>
                    <a:pt x="5428418" y="1988006"/>
                  </a:lnTo>
                  <a:lnTo>
                    <a:pt x="5416093" y="2032623"/>
                  </a:lnTo>
                  <a:lnTo>
                    <a:pt x="5399309" y="2075229"/>
                  </a:lnTo>
                  <a:lnTo>
                    <a:pt x="5378337" y="2115553"/>
                  </a:lnTo>
                  <a:lnTo>
                    <a:pt x="5353450" y="2153325"/>
                  </a:lnTo>
                  <a:lnTo>
                    <a:pt x="5324919" y="2188272"/>
                  </a:lnTo>
                  <a:lnTo>
                    <a:pt x="5293016" y="2220124"/>
                  </a:lnTo>
                  <a:lnTo>
                    <a:pt x="5258012" y="2248609"/>
                  </a:lnTo>
                  <a:lnTo>
                    <a:pt x="5220179" y="2273455"/>
                  </a:lnTo>
                  <a:lnTo>
                    <a:pt x="5179789" y="2294393"/>
                  </a:lnTo>
                  <a:lnTo>
                    <a:pt x="5137114" y="2311150"/>
                  </a:lnTo>
                  <a:lnTo>
                    <a:pt x="5092424" y="2323455"/>
                  </a:lnTo>
                  <a:lnTo>
                    <a:pt x="5045993" y="2331037"/>
                  </a:lnTo>
                  <a:lnTo>
                    <a:pt x="4998091" y="2333624"/>
                  </a:lnTo>
                  <a:close/>
                </a:path>
              </a:pathLst>
            </a:custGeom>
            <a:solidFill>
              <a:srgbClr val="12294E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186954" y="2099113"/>
            <a:ext cx="4513580" cy="145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515" b="1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2700" spc="-8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4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4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6168254"/>
            <a:ext cx="5800090" cy="2581275"/>
          </a:xfrm>
          <a:custGeom>
            <a:avLst/>
            <a:gdLst/>
            <a:ahLst/>
            <a:cxnLst/>
            <a:rect l="l" t="t" r="r" b="b"/>
            <a:pathLst>
              <a:path w="5800090" h="2581275">
                <a:moveTo>
                  <a:pt x="5359205" y="2581266"/>
                </a:moveTo>
                <a:lnTo>
                  <a:pt x="115406" y="2581266"/>
                </a:lnTo>
                <a:lnTo>
                  <a:pt x="67518" y="2578672"/>
                </a:lnTo>
                <a:lnTo>
                  <a:pt x="21100" y="2571072"/>
                </a:lnTo>
                <a:lnTo>
                  <a:pt x="0" y="2565245"/>
                </a:lnTo>
                <a:lnTo>
                  <a:pt x="0" y="16021"/>
                </a:lnTo>
                <a:lnTo>
                  <a:pt x="21100" y="10194"/>
                </a:lnTo>
                <a:lnTo>
                  <a:pt x="67518" y="2594"/>
                </a:lnTo>
                <a:lnTo>
                  <a:pt x="115406" y="0"/>
                </a:lnTo>
                <a:lnTo>
                  <a:pt x="5359205" y="0"/>
                </a:lnTo>
                <a:lnTo>
                  <a:pt x="5407093" y="2594"/>
                </a:lnTo>
                <a:lnTo>
                  <a:pt x="5453511" y="10194"/>
                </a:lnTo>
                <a:lnTo>
                  <a:pt x="5498188" y="22530"/>
                </a:lnTo>
                <a:lnTo>
                  <a:pt x="5540851" y="39329"/>
                </a:lnTo>
                <a:lnTo>
                  <a:pt x="5581230" y="60319"/>
                </a:lnTo>
                <a:lnTo>
                  <a:pt x="5619052" y="85227"/>
                </a:lnTo>
                <a:lnTo>
                  <a:pt x="5654046" y="113783"/>
                </a:lnTo>
                <a:lnTo>
                  <a:pt x="5685940" y="145714"/>
                </a:lnTo>
                <a:lnTo>
                  <a:pt x="5714463" y="180749"/>
                </a:lnTo>
                <a:lnTo>
                  <a:pt x="5739344" y="218614"/>
                </a:lnTo>
                <a:lnTo>
                  <a:pt x="5760309" y="259039"/>
                </a:lnTo>
                <a:lnTo>
                  <a:pt x="5777088" y="301752"/>
                </a:lnTo>
                <a:lnTo>
                  <a:pt x="5789410" y="346480"/>
                </a:lnTo>
                <a:lnTo>
                  <a:pt x="5797002" y="392952"/>
                </a:lnTo>
                <a:lnTo>
                  <a:pt x="5799593" y="440895"/>
                </a:lnTo>
                <a:lnTo>
                  <a:pt x="5799593" y="2140371"/>
                </a:lnTo>
                <a:lnTo>
                  <a:pt x="5797002" y="2188314"/>
                </a:lnTo>
                <a:lnTo>
                  <a:pt x="5789410" y="2234786"/>
                </a:lnTo>
                <a:lnTo>
                  <a:pt x="5777088" y="2279514"/>
                </a:lnTo>
                <a:lnTo>
                  <a:pt x="5760309" y="2322227"/>
                </a:lnTo>
                <a:lnTo>
                  <a:pt x="5739344" y="2362652"/>
                </a:lnTo>
                <a:lnTo>
                  <a:pt x="5714463" y="2400517"/>
                </a:lnTo>
                <a:lnTo>
                  <a:pt x="5685940" y="2435552"/>
                </a:lnTo>
                <a:lnTo>
                  <a:pt x="5654046" y="2467483"/>
                </a:lnTo>
                <a:lnTo>
                  <a:pt x="5619052" y="2496039"/>
                </a:lnTo>
                <a:lnTo>
                  <a:pt x="5581230" y="2520947"/>
                </a:lnTo>
                <a:lnTo>
                  <a:pt x="5540851" y="2541937"/>
                </a:lnTo>
                <a:lnTo>
                  <a:pt x="5498188" y="2558736"/>
                </a:lnTo>
                <a:lnTo>
                  <a:pt x="5453511" y="2571072"/>
                </a:lnTo>
                <a:lnTo>
                  <a:pt x="5407093" y="2578672"/>
                </a:lnTo>
                <a:lnTo>
                  <a:pt x="5359205" y="2581266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2158" y="6576124"/>
            <a:ext cx="4634230" cy="159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-135">
                <a:solidFill>
                  <a:srgbClr val="FFFFFF"/>
                </a:solidFill>
                <a:latin typeface="Trebuchet MS"/>
                <a:cs typeface="Trebuchet MS"/>
              </a:rPr>
              <a:t>Simbol </a:t>
            </a:r>
            <a:r>
              <a:rPr dirty="0" sz="3000" spc="245">
                <a:solidFill>
                  <a:srgbClr val="FFFFFF"/>
                </a:solidFill>
                <a:latin typeface="Trebuchet MS"/>
                <a:cs typeface="Trebuchet MS"/>
              </a:rPr>
              <a:t>* </a:t>
            </a:r>
            <a:r>
              <a:rPr dirty="0" sz="3000" spc="-190">
                <a:solidFill>
                  <a:srgbClr val="FFFFFF"/>
                </a:solidFill>
                <a:latin typeface="Trebuchet MS"/>
                <a:cs typeface="Trebuchet MS"/>
              </a:rPr>
              <a:t>mengeksploitasi </a:t>
            </a:r>
            <a:r>
              <a:rPr dirty="0" sz="30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4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 spc="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19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4"/>
                </a:moveTo>
                <a:lnTo>
                  <a:pt x="588635" y="4896304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4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292476" y="3149655"/>
            <a:ext cx="5995670" cy="7137400"/>
            <a:chOff x="12292476" y="3149655"/>
            <a:chExt cx="5995670" cy="7137400"/>
          </a:xfrm>
        </p:grpSpPr>
        <p:sp>
          <p:nvSpPr>
            <p:cNvPr id="4" name="object 4"/>
            <p:cNvSpPr/>
            <p:nvPr/>
          </p:nvSpPr>
          <p:spPr>
            <a:xfrm>
              <a:off x="13339953" y="6303446"/>
              <a:ext cx="4948555" cy="3983990"/>
            </a:xfrm>
            <a:custGeom>
              <a:avLst/>
              <a:gdLst/>
              <a:ahLst/>
              <a:cxnLst/>
              <a:rect l="l" t="t" r="r" b="b"/>
              <a:pathLst>
                <a:path w="4948555" h="3983990">
                  <a:moveTo>
                    <a:pt x="3517493" y="2797112"/>
                  </a:moveTo>
                  <a:lnTo>
                    <a:pt x="3486931" y="2797112"/>
                  </a:lnTo>
                  <a:lnTo>
                    <a:pt x="3486931" y="0"/>
                  </a:lnTo>
                  <a:lnTo>
                    <a:pt x="3817287" y="0"/>
                  </a:lnTo>
                  <a:lnTo>
                    <a:pt x="3817287" y="29106"/>
                  </a:lnTo>
                  <a:lnTo>
                    <a:pt x="3517493" y="29106"/>
                  </a:lnTo>
                  <a:lnTo>
                    <a:pt x="3517493" y="2797112"/>
                  </a:lnTo>
                  <a:close/>
                </a:path>
                <a:path w="4948555" h="3983990">
                  <a:moveTo>
                    <a:pt x="3789636" y="2989214"/>
                  </a:moveTo>
                  <a:lnTo>
                    <a:pt x="3789636" y="29106"/>
                  </a:lnTo>
                  <a:lnTo>
                    <a:pt x="3817287" y="29106"/>
                  </a:lnTo>
                  <a:lnTo>
                    <a:pt x="3817287" y="2849504"/>
                  </a:lnTo>
                  <a:lnTo>
                    <a:pt x="3849448" y="2849504"/>
                  </a:lnTo>
                  <a:lnTo>
                    <a:pt x="3789636" y="2989214"/>
                  </a:lnTo>
                  <a:close/>
                </a:path>
                <a:path w="4948555" h="3983990">
                  <a:moveTo>
                    <a:pt x="3232833" y="2967384"/>
                  </a:moveTo>
                  <a:lnTo>
                    <a:pt x="3201690" y="2967384"/>
                  </a:lnTo>
                  <a:lnTo>
                    <a:pt x="2142221" y="323079"/>
                  </a:lnTo>
                  <a:lnTo>
                    <a:pt x="2447837" y="200833"/>
                  </a:lnTo>
                  <a:lnTo>
                    <a:pt x="2453658" y="213930"/>
                  </a:lnTo>
                  <a:lnTo>
                    <a:pt x="2463554" y="238671"/>
                  </a:lnTo>
                  <a:lnTo>
                    <a:pt x="2433284" y="238671"/>
                  </a:lnTo>
                  <a:lnTo>
                    <a:pt x="2181515" y="339087"/>
                  </a:lnTo>
                  <a:lnTo>
                    <a:pt x="3232833" y="2967384"/>
                  </a:lnTo>
                  <a:close/>
                </a:path>
                <a:path w="4948555" h="3983990">
                  <a:moveTo>
                    <a:pt x="3849448" y="2849504"/>
                  </a:moveTo>
                  <a:lnTo>
                    <a:pt x="3817287" y="2849504"/>
                  </a:lnTo>
                  <a:lnTo>
                    <a:pt x="4939334" y="229939"/>
                  </a:lnTo>
                  <a:lnTo>
                    <a:pt x="4948045" y="233666"/>
                  </a:lnTo>
                  <a:lnTo>
                    <a:pt x="4948045" y="283369"/>
                  </a:lnTo>
                  <a:lnTo>
                    <a:pt x="3849448" y="2849504"/>
                  </a:lnTo>
                  <a:close/>
                </a:path>
                <a:path w="4948555" h="3983990">
                  <a:moveTo>
                    <a:pt x="3517493" y="2948465"/>
                  </a:moveTo>
                  <a:lnTo>
                    <a:pt x="2433284" y="238671"/>
                  </a:lnTo>
                  <a:lnTo>
                    <a:pt x="2463554" y="238671"/>
                  </a:lnTo>
                  <a:lnTo>
                    <a:pt x="3486931" y="2797112"/>
                  </a:lnTo>
                  <a:lnTo>
                    <a:pt x="3517493" y="2797112"/>
                  </a:lnTo>
                  <a:lnTo>
                    <a:pt x="3517493" y="2948465"/>
                  </a:lnTo>
                  <a:close/>
                </a:path>
                <a:path w="4948555" h="3983990">
                  <a:moveTo>
                    <a:pt x="2973206" y="3165307"/>
                  </a:moveTo>
                  <a:lnTo>
                    <a:pt x="2929546" y="3165307"/>
                  </a:lnTo>
                  <a:lnTo>
                    <a:pt x="953230" y="1186080"/>
                  </a:lnTo>
                  <a:lnTo>
                    <a:pt x="1186080" y="953230"/>
                  </a:lnTo>
                  <a:lnTo>
                    <a:pt x="1226858" y="993979"/>
                  </a:lnTo>
                  <a:lnTo>
                    <a:pt x="1186080" y="993979"/>
                  </a:lnTo>
                  <a:lnTo>
                    <a:pt x="993979" y="1186080"/>
                  </a:lnTo>
                  <a:lnTo>
                    <a:pt x="2973206" y="3165307"/>
                  </a:lnTo>
                  <a:close/>
                </a:path>
                <a:path w="4948555" h="3983990">
                  <a:moveTo>
                    <a:pt x="4055959" y="3057614"/>
                  </a:moveTo>
                  <a:lnTo>
                    <a:pt x="4948045" y="975327"/>
                  </a:lnTo>
                  <a:lnTo>
                    <a:pt x="4948045" y="1045320"/>
                  </a:lnTo>
                  <a:lnTo>
                    <a:pt x="4140367" y="2929546"/>
                  </a:lnTo>
                  <a:lnTo>
                    <a:pt x="4184027" y="2929546"/>
                  </a:lnTo>
                  <a:lnTo>
                    <a:pt x="4055959" y="3057614"/>
                  </a:lnTo>
                  <a:close/>
                </a:path>
                <a:path w="4948555" h="3983990">
                  <a:moveTo>
                    <a:pt x="3281732" y="3089630"/>
                  </a:moveTo>
                  <a:lnTo>
                    <a:pt x="1186080" y="993979"/>
                  </a:lnTo>
                  <a:lnTo>
                    <a:pt x="1226858" y="993979"/>
                  </a:lnTo>
                  <a:lnTo>
                    <a:pt x="3201690" y="2967384"/>
                  </a:lnTo>
                  <a:lnTo>
                    <a:pt x="3232833" y="2967384"/>
                  </a:lnTo>
                  <a:lnTo>
                    <a:pt x="3281732" y="3089630"/>
                  </a:lnTo>
                  <a:close/>
                </a:path>
                <a:path w="4948555" h="3983990">
                  <a:moveTo>
                    <a:pt x="2460167" y="3983553"/>
                  </a:moveTo>
                  <a:lnTo>
                    <a:pt x="2385086" y="3983553"/>
                  </a:lnTo>
                  <a:lnTo>
                    <a:pt x="2797112" y="3818742"/>
                  </a:lnTo>
                  <a:lnTo>
                    <a:pt x="0" y="3818742"/>
                  </a:lnTo>
                  <a:lnTo>
                    <a:pt x="0" y="3488386"/>
                  </a:lnTo>
                  <a:lnTo>
                    <a:pt x="2849504" y="3488386"/>
                  </a:lnTo>
                  <a:lnTo>
                    <a:pt x="229939" y="2366340"/>
                  </a:lnTo>
                  <a:lnTo>
                    <a:pt x="359462" y="2063634"/>
                  </a:lnTo>
                  <a:lnTo>
                    <a:pt x="372560" y="2069455"/>
                  </a:lnTo>
                  <a:lnTo>
                    <a:pt x="443870" y="2100017"/>
                  </a:lnTo>
                  <a:lnTo>
                    <a:pt x="374015" y="2100017"/>
                  </a:lnTo>
                  <a:lnTo>
                    <a:pt x="267777" y="2350331"/>
                  </a:lnTo>
                  <a:lnTo>
                    <a:pt x="2990669" y="3516037"/>
                  </a:lnTo>
                  <a:lnTo>
                    <a:pt x="29106" y="3516037"/>
                  </a:lnTo>
                  <a:lnTo>
                    <a:pt x="29106" y="3788181"/>
                  </a:lnTo>
                  <a:lnTo>
                    <a:pt x="2948465" y="3788181"/>
                  </a:lnTo>
                  <a:lnTo>
                    <a:pt x="2460167" y="3983553"/>
                  </a:lnTo>
                  <a:close/>
                </a:path>
                <a:path w="4948555" h="3983990">
                  <a:moveTo>
                    <a:pt x="3057614" y="3249715"/>
                  </a:moveTo>
                  <a:lnTo>
                    <a:pt x="374015" y="2100017"/>
                  </a:lnTo>
                  <a:lnTo>
                    <a:pt x="443870" y="2100017"/>
                  </a:lnTo>
                  <a:lnTo>
                    <a:pt x="2929546" y="3165307"/>
                  </a:lnTo>
                  <a:lnTo>
                    <a:pt x="2973206" y="3165307"/>
                  </a:lnTo>
                  <a:lnTo>
                    <a:pt x="3057614" y="3249715"/>
                  </a:lnTo>
                  <a:close/>
                </a:path>
                <a:path w="4948555" h="3983990">
                  <a:moveTo>
                    <a:pt x="4184027" y="2929546"/>
                  </a:moveTo>
                  <a:lnTo>
                    <a:pt x="4140367" y="2929546"/>
                  </a:lnTo>
                  <a:lnTo>
                    <a:pt x="4948045" y="2123056"/>
                  </a:lnTo>
                  <a:lnTo>
                    <a:pt x="4948045" y="2165528"/>
                  </a:lnTo>
                  <a:lnTo>
                    <a:pt x="4184027" y="2929546"/>
                  </a:lnTo>
                  <a:close/>
                </a:path>
                <a:path w="4948555" h="3983990">
                  <a:moveTo>
                    <a:pt x="4216043" y="3281732"/>
                  </a:moveTo>
                  <a:lnTo>
                    <a:pt x="4948045" y="2549730"/>
                  </a:lnTo>
                  <a:lnTo>
                    <a:pt x="4948045" y="2591494"/>
                  </a:lnTo>
                  <a:lnTo>
                    <a:pt x="4338290" y="3201690"/>
                  </a:lnTo>
                  <a:lnTo>
                    <a:pt x="4416149" y="3201690"/>
                  </a:lnTo>
                  <a:lnTo>
                    <a:pt x="4216043" y="3281732"/>
                  </a:lnTo>
                  <a:close/>
                </a:path>
                <a:path w="4948555" h="3983990">
                  <a:moveTo>
                    <a:pt x="4416149" y="3201690"/>
                  </a:moveTo>
                  <a:lnTo>
                    <a:pt x="4338290" y="3201690"/>
                  </a:lnTo>
                  <a:lnTo>
                    <a:pt x="4948045" y="2957855"/>
                  </a:lnTo>
                  <a:lnTo>
                    <a:pt x="4948045" y="2988931"/>
                  </a:lnTo>
                  <a:lnTo>
                    <a:pt x="4416149" y="3201690"/>
                  </a:lnTo>
                  <a:close/>
                </a:path>
                <a:path w="4948555" h="3983990">
                  <a:moveTo>
                    <a:pt x="4948045" y="3517493"/>
                  </a:moveTo>
                  <a:lnTo>
                    <a:pt x="4357209" y="3517493"/>
                  </a:lnTo>
                  <a:lnTo>
                    <a:pt x="4948045" y="3281095"/>
                  </a:lnTo>
                  <a:lnTo>
                    <a:pt x="4948045" y="3313175"/>
                  </a:lnTo>
                  <a:lnTo>
                    <a:pt x="4510017" y="3488386"/>
                  </a:lnTo>
                  <a:lnTo>
                    <a:pt x="4948045" y="3488386"/>
                  </a:lnTo>
                  <a:lnTo>
                    <a:pt x="4948045" y="3517493"/>
                  </a:lnTo>
                  <a:close/>
                </a:path>
                <a:path w="4948555" h="3983990">
                  <a:moveTo>
                    <a:pt x="4840942" y="3983553"/>
                  </a:moveTo>
                  <a:lnTo>
                    <a:pt x="4769416" y="3983553"/>
                  </a:lnTo>
                  <a:lnTo>
                    <a:pt x="4316460" y="3789636"/>
                  </a:lnTo>
                  <a:lnTo>
                    <a:pt x="4948045" y="3789636"/>
                  </a:lnTo>
                  <a:lnTo>
                    <a:pt x="4948045" y="3818742"/>
                  </a:lnTo>
                  <a:lnTo>
                    <a:pt x="4456170" y="3818742"/>
                  </a:lnTo>
                  <a:lnTo>
                    <a:pt x="4840942" y="3983553"/>
                  </a:lnTo>
                  <a:close/>
                </a:path>
              </a:pathLst>
            </a:custGeom>
            <a:solidFill>
              <a:srgbClr val="CCDE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476" y="3149655"/>
              <a:ext cx="5995523" cy="713734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31670"/>
            <a:ext cx="7157099" cy="485532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19084" y="2710095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6861560" y="2185745"/>
            <a:ext cx="11090275" cy="6907530"/>
            <a:chOff x="6861560" y="2185745"/>
            <a:chExt cx="11090275" cy="69075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1560" y="2185745"/>
              <a:ext cx="6678943" cy="69029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969801" y="5721223"/>
              <a:ext cx="5981700" cy="3371850"/>
            </a:xfrm>
            <a:custGeom>
              <a:avLst/>
              <a:gdLst/>
              <a:ahLst/>
              <a:cxnLst/>
              <a:rect l="l" t="t" r="r" b="b"/>
              <a:pathLst>
                <a:path w="5981700" h="3371850">
                  <a:moveTo>
                    <a:pt x="5541245" y="3371849"/>
                  </a:moveTo>
                  <a:lnTo>
                    <a:pt x="440441" y="3371849"/>
                  </a:lnTo>
                  <a:lnTo>
                    <a:pt x="392547" y="3369261"/>
                  </a:lnTo>
                  <a:lnTo>
                    <a:pt x="346123" y="3361676"/>
                  </a:lnTo>
                  <a:lnTo>
                    <a:pt x="301441" y="3349366"/>
                  </a:lnTo>
                  <a:lnTo>
                    <a:pt x="258772" y="3332603"/>
                  </a:lnTo>
                  <a:lnTo>
                    <a:pt x="218389" y="3311658"/>
                  </a:lnTo>
                  <a:lnTo>
                    <a:pt x="180562" y="3286802"/>
                  </a:lnTo>
                  <a:lnTo>
                    <a:pt x="145564" y="3258306"/>
                  </a:lnTo>
                  <a:lnTo>
                    <a:pt x="113666" y="3226443"/>
                  </a:lnTo>
                  <a:lnTo>
                    <a:pt x="85139" y="3191482"/>
                  </a:lnTo>
                  <a:lnTo>
                    <a:pt x="60256" y="3153697"/>
                  </a:lnTo>
                  <a:lnTo>
                    <a:pt x="39288" y="3113357"/>
                  </a:lnTo>
                  <a:lnTo>
                    <a:pt x="22507" y="3070735"/>
                  </a:lnTo>
                  <a:lnTo>
                    <a:pt x="10184" y="3026101"/>
                  </a:lnTo>
                  <a:lnTo>
                    <a:pt x="2591" y="2979728"/>
                  </a:lnTo>
                  <a:lnTo>
                    <a:pt x="0" y="2931886"/>
                  </a:lnTo>
                  <a:lnTo>
                    <a:pt x="0" y="439963"/>
                  </a:lnTo>
                  <a:lnTo>
                    <a:pt x="2591" y="392121"/>
                  </a:lnTo>
                  <a:lnTo>
                    <a:pt x="10184" y="345748"/>
                  </a:lnTo>
                  <a:lnTo>
                    <a:pt x="22507" y="301114"/>
                  </a:lnTo>
                  <a:lnTo>
                    <a:pt x="39288" y="258492"/>
                  </a:lnTo>
                  <a:lnTo>
                    <a:pt x="60256" y="218152"/>
                  </a:lnTo>
                  <a:lnTo>
                    <a:pt x="85139" y="180367"/>
                  </a:lnTo>
                  <a:lnTo>
                    <a:pt x="113666" y="145406"/>
                  </a:lnTo>
                  <a:lnTo>
                    <a:pt x="145564" y="113543"/>
                  </a:lnTo>
                  <a:lnTo>
                    <a:pt x="180562" y="85047"/>
                  </a:lnTo>
                  <a:lnTo>
                    <a:pt x="218389" y="60191"/>
                  </a:lnTo>
                  <a:lnTo>
                    <a:pt x="258772" y="39246"/>
                  </a:lnTo>
                  <a:lnTo>
                    <a:pt x="301441" y="22483"/>
                  </a:lnTo>
                  <a:lnTo>
                    <a:pt x="346123" y="10173"/>
                  </a:lnTo>
                  <a:lnTo>
                    <a:pt x="392547" y="2588"/>
                  </a:lnTo>
                  <a:lnTo>
                    <a:pt x="440441" y="0"/>
                  </a:lnTo>
                  <a:lnTo>
                    <a:pt x="5541245" y="0"/>
                  </a:lnTo>
                  <a:lnTo>
                    <a:pt x="5589139" y="2588"/>
                  </a:lnTo>
                  <a:lnTo>
                    <a:pt x="5635563" y="10173"/>
                  </a:lnTo>
                  <a:lnTo>
                    <a:pt x="5680245" y="22483"/>
                  </a:lnTo>
                  <a:lnTo>
                    <a:pt x="5722913" y="39246"/>
                  </a:lnTo>
                  <a:lnTo>
                    <a:pt x="5763297" y="60191"/>
                  </a:lnTo>
                  <a:lnTo>
                    <a:pt x="5801123" y="85047"/>
                  </a:lnTo>
                  <a:lnTo>
                    <a:pt x="5836122" y="113543"/>
                  </a:lnTo>
                  <a:lnTo>
                    <a:pt x="5868020" y="145406"/>
                  </a:lnTo>
                  <a:lnTo>
                    <a:pt x="5896546" y="180367"/>
                  </a:lnTo>
                  <a:lnTo>
                    <a:pt x="5921429" y="218152"/>
                  </a:lnTo>
                  <a:lnTo>
                    <a:pt x="5942397" y="258492"/>
                  </a:lnTo>
                  <a:lnTo>
                    <a:pt x="5959179" y="301114"/>
                  </a:lnTo>
                  <a:lnTo>
                    <a:pt x="5971502" y="345748"/>
                  </a:lnTo>
                  <a:lnTo>
                    <a:pt x="5979095" y="392121"/>
                  </a:lnTo>
                  <a:lnTo>
                    <a:pt x="5981686" y="439963"/>
                  </a:lnTo>
                  <a:lnTo>
                    <a:pt x="5981686" y="2931886"/>
                  </a:lnTo>
                  <a:lnTo>
                    <a:pt x="5979095" y="2979728"/>
                  </a:lnTo>
                  <a:lnTo>
                    <a:pt x="5971502" y="3026101"/>
                  </a:lnTo>
                  <a:lnTo>
                    <a:pt x="5959179" y="3070735"/>
                  </a:lnTo>
                  <a:lnTo>
                    <a:pt x="5942397" y="3113357"/>
                  </a:lnTo>
                  <a:lnTo>
                    <a:pt x="5921429" y="3153697"/>
                  </a:lnTo>
                  <a:lnTo>
                    <a:pt x="5896546" y="3191482"/>
                  </a:lnTo>
                  <a:lnTo>
                    <a:pt x="5868020" y="3226443"/>
                  </a:lnTo>
                  <a:lnTo>
                    <a:pt x="5836122" y="3258306"/>
                  </a:lnTo>
                  <a:lnTo>
                    <a:pt x="5801123" y="3286802"/>
                  </a:lnTo>
                  <a:lnTo>
                    <a:pt x="5763297" y="3311658"/>
                  </a:lnTo>
                  <a:lnTo>
                    <a:pt x="5722913" y="3332603"/>
                  </a:lnTo>
                  <a:lnTo>
                    <a:pt x="5680245" y="3349366"/>
                  </a:lnTo>
                  <a:lnTo>
                    <a:pt x="5635563" y="3361676"/>
                  </a:lnTo>
                  <a:lnTo>
                    <a:pt x="5589139" y="3369261"/>
                  </a:lnTo>
                  <a:lnTo>
                    <a:pt x="5541245" y="3371849"/>
                  </a:lnTo>
                  <a:close/>
                </a:path>
              </a:pathLst>
            </a:custGeom>
            <a:solidFill>
              <a:srgbClr val="12294E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966121"/>
            <a:ext cx="5547995" cy="1419225"/>
          </a:xfrm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60"/>
              </a:spcBef>
              <a:tabLst>
                <a:tab pos="1075690" algn="l"/>
                <a:tab pos="1800225" algn="l"/>
              </a:tabLst>
            </a:pPr>
            <a:r>
              <a:rPr dirty="0" sz="5000" spc="260"/>
              <a:t>S</a:t>
            </a:r>
            <a:r>
              <a:rPr dirty="0" sz="5000" spc="-405"/>
              <a:t>t</a:t>
            </a:r>
            <a:r>
              <a:rPr dirty="0" sz="5000" spc="-380"/>
              <a:t>y</a:t>
            </a:r>
            <a:r>
              <a:rPr dirty="0" sz="5000" spc="-225"/>
              <a:t>l</a:t>
            </a:r>
            <a:r>
              <a:rPr dirty="0" sz="5000" spc="-565"/>
              <a:t>i</a:t>
            </a:r>
            <a:r>
              <a:rPr dirty="0" sz="5000" spc="-370"/>
              <a:t>n</a:t>
            </a:r>
            <a:r>
              <a:rPr dirty="0" sz="5000" spc="520"/>
              <a:t>g</a:t>
            </a:r>
            <a:r>
              <a:rPr dirty="0" sz="5000" spc="-840"/>
              <a:t> </a:t>
            </a:r>
            <a:r>
              <a:rPr dirty="0" sz="5000" spc="-405"/>
              <a:t>t</a:t>
            </a:r>
            <a:r>
              <a:rPr dirty="0" sz="5000" spc="-380"/>
              <a:t>h</a:t>
            </a:r>
            <a:r>
              <a:rPr dirty="0" sz="5000" spc="-155"/>
              <a:t>e</a:t>
            </a:r>
            <a:r>
              <a:rPr dirty="0" sz="5000" spc="-840"/>
              <a:t> </a:t>
            </a:r>
            <a:r>
              <a:rPr dirty="0" sz="5000" spc="815"/>
              <a:t>W</a:t>
            </a:r>
            <a:r>
              <a:rPr dirty="0" sz="5000" spc="-505"/>
              <a:t>e</a:t>
            </a:r>
            <a:r>
              <a:rPr dirty="0" sz="5000" spc="-250"/>
              <a:t>b</a:t>
            </a:r>
            <a:r>
              <a:rPr dirty="0" sz="5000" spc="-254"/>
              <a:t>p</a:t>
            </a:r>
            <a:r>
              <a:rPr dirty="0" sz="5000" spc="-270"/>
              <a:t>a</a:t>
            </a:r>
            <a:r>
              <a:rPr dirty="0" sz="5000" spc="170"/>
              <a:t>g</a:t>
            </a:r>
            <a:r>
              <a:rPr dirty="0" sz="5000" spc="-105"/>
              <a:t>e  </a:t>
            </a:r>
            <a:r>
              <a:rPr dirty="0" sz="5000" spc="-95"/>
              <a:t>02	</a:t>
            </a:r>
            <a:r>
              <a:rPr dirty="0" sz="5000" spc="80"/>
              <a:t>~	</a:t>
            </a:r>
            <a:r>
              <a:rPr dirty="0" sz="5000" spc="-204"/>
              <a:t>Navbar</a:t>
            </a:r>
            <a:endParaRPr sz="5000"/>
          </a:p>
        </p:txBody>
      </p:sp>
      <p:sp>
        <p:nvSpPr>
          <p:cNvPr id="12" name="object 12"/>
          <p:cNvSpPr/>
          <p:nvPr/>
        </p:nvSpPr>
        <p:spPr>
          <a:xfrm>
            <a:off x="0" y="5030267"/>
            <a:ext cx="6226810" cy="5257165"/>
          </a:xfrm>
          <a:custGeom>
            <a:avLst/>
            <a:gdLst/>
            <a:ahLst/>
            <a:cxnLst/>
            <a:rect l="l" t="t" r="r" b="b"/>
            <a:pathLst>
              <a:path w="6226810" h="5257165">
                <a:moveTo>
                  <a:pt x="6134689" y="5256732"/>
                </a:moveTo>
                <a:lnTo>
                  <a:pt x="0" y="5256732"/>
                </a:lnTo>
                <a:lnTo>
                  <a:pt x="0" y="10168"/>
                </a:lnTo>
                <a:lnTo>
                  <a:pt x="46361" y="2589"/>
                </a:lnTo>
                <a:lnTo>
                  <a:pt x="94234" y="0"/>
                </a:lnTo>
                <a:lnTo>
                  <a:pt x="5785978" y="0"/>
                </a:lnTo>
                <a:lnTo>
                  <a:pt x="5833851" y="2589"/>
                </a:lnTo>
                <a:lnTo>
                  <a:pt x="5880254" y="10175"/>
                </a:lnTo>
                <a:lnTo>
                  <a:pt x="5924917" y="22488"/>
                </a:lnTo>
                <a:lnTo>
                  <a:pt x="5967567" y="39255"/>
                </a:lnTo>
                <a:lnTo>
                  <a:pt x="6007933" y="60205"/>
                </a:lnTo>
                <a:lnTo>
                  <a:pt x="6045743" y="85067"/>
                </a:lnTo>
                <a:lnTo>
                  <a:pt x="6080726" y="113569"/>
                </a:lnTo>
                <a:lnTo>
                  <a:pt x="6112610" y="145440"/>
                </a:lnTo>
                <a:lnTo>
                  <a:pt x="6141124" y="180409"/>
                </a:lnTo>
                <a:lnTo>
                  <a:pt x="6165996" y="218203"/>
                </a:lnTo>
                <a:lnTo>
                  <a:pt x="6186955" y="258552"/>
                </a:lnTo>
                <a:lnTo>
                  <a:pt x="6203729" y="301185"/>
                </a:lnTo>
                <a:lnTo>
                  <a:pt x="6216047" y="345829"/>
                </a:lnTo>
                <a:lnTo>
                  <a:pt x="6223637" y="392213"/>
                </a:lnTo>
                <a:lnTo>
                  <a:pt x="6226227" y="440066"/>
                </a:lnTo>
                <a:lnTo>
                  <a:pt x="6226227" y="4989183"/>
                </a:lnTo>
                <a:lnTo>
                  <a:pt x="6223637" y="5037036"/>
                </a:lnTo>
                <a:lnTo>
                  <a:pt x="6216047" y="5083420"/>
                </a:lnTo>
                <a:lnTo>
                  <a:pt x="6203729" y="5128064"/>
                </a:lnTo>
                <a:lnTo>
                  <a:pt x="6186955" y="5170696"/>
                </a:lnTo>
                <a:lnTo>
                  <a:pt x="6165996" y="5211045"/>
                </a:lnTo>
                <a:lnTo>
                  <a:pt x="6141124" y="5248840"/>
                </a:lnTo>
                <a:lnTo>
                  <a:pt x="6134689" y="5256732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41371" y="5525392"/>
            <a:ext cx="452501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1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4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30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1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325" b="1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2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30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50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700" spc="3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371" y="6954142"/>
            <a:ext cx="4262120" cy="145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'justify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4" b="1">
                <a:solidFill>
                  <a:srgbClr val="FFFFFF"/>
                </a:solidFill>
                <a:latin typeface="Trebuchet MS"/>
                <a:cs typeface="Trebuchet MS"/>
              </a:rPr>
              <a:t>content:</a:t>
            </a:r>
            <a:r>
              <a:rPr dirty="0" sz="2700" spc="-4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space-between'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mengasih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ruang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700" spc="-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spasi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diantara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1371" y="8859142"/>
            <a:ext cx="409003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3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6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83410" y="6140085"/>
            <a:ext cx="475678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2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50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700" spc="-2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5" b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1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6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25" b="1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83410" y="7568835"/>
            <a:ext cx="448119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8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2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5" b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2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4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3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4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20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5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2"/>
                </a:lnTo>
                <a:lnTo>
                  <a:pt x="619197" y="387742"/>
                </a:lnTo>
                <a:lnTo>
                  <a:pt x="619197" y="539095"/>
                </a:lnTo>
                <a:close/>
              </a:path>
              <a:path w="4407535" h="4896485">
                <a:moveTo>
                  <a:pt x="619197" y="387742"/>
                </a:moveTo>
                <a:lnTo>
                  <a:pt x="588635" y="387742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2"/>
                </a:lnTo>
                <a:close/>
              </a:path>
              <a:path w="4407535" h="4896485">
                <a:moveTo>
                  <a:pt x="891341" y="579844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3"/>
                </a:lnTo>
                <a:lnTo>
                  <a:pt x="951152" y="440133"/>
                </a:lnTo>
                <a:lnTo>
                  <a:pt x="891341" y="579844"/>
                </a:lnTo>
                <a:close/>
              </a:path>
              <a:path w="4407535" h="4896485">
                <a:moveTo>
                  <a:pt x="951152" y="440133"/>
                </a:moveTo>
                <a:lnTo>
                  <a:pt x="918991" y="440133"/>
                </a:lnTo>
                <a:lnTo>
                  <a:pt x="1107515" y="0"/>
                </a:lnTo>
                <a:lnTo>
                  <a:pt x="1139580" y="0"/>
                </a:lnTo>
                <a:lnTo>
                  <a:pt x="951152" y="440133"/>
                </a:lnTo>
                <a:close/>
              </a:path>
              <a:path w="4407535" h="4896485">
                <a:moveTo>
                  <a:pt x="1157663" y="648243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3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3" y="0"/>
                </a:lnTo>
                <a:lnTo>
                  <a:pt x="1805907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19"/>
                </a:lnTo>
                <a:lnTo>
                  <a:pt x="1517853" y="792319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19"/>
                </a:moveTo>
                <a:lnTo>
                  <a:pt x="1439994" y="792319"/>
                </a:lnTo>
                <a:lnTo>
                  <a:pt x="3421339" y="0"/>
                </a:lnTo>
                <a:lnTo>
                  <a:pt x="3498652" y="0"/>
                </a:lnTo>
                <a:lnTo>
                  <a:pt x="1517853" y="792319"/>
                </a:lnTo>
                <a:close/>
              </a:path>
              <a:path w="4407535" h="4896485">
                <a:moveTo>
                  <a:pt x="4064107" y="2796286"/>
                </a:moveTo>
                <a:lnTo>
                  <a:pt x="4033363" y="2796286"/>
                </a:lnTo>
                <a:lnTo>
                  <a:pt x="4141056" y="2545972"/>
                </a:lnTo>
                <a:lnTo>
                  <a:pt x="1418164" y="1380266"/>
                </a:lnTo>
                <a:lnTo>
                  <a:pt x="4378272" y="1380266"/>
                </a:lnTo>
                <a:lnTo>
                  <a:pt x="4378272" y="1108122"/>
                </a:lnTo>
                <a:lnTo>
                  <a:pt x="1458913" y="1108122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2"/>
                </a:lnTo>
                <a:lnTo>
                  <a:pt x="4194903" y="45743"/>
                </a:lnTo>
                <a:lnTo>
                  <a:pt x="1611721" y="1079016"/>
                </a:lnTo>
                <a:lnTo>
                  <a:pt x="4407378" y="1079016"/>
                </a:lnTo>
                <a:lnTo>
                  <a:pt x="4407378" y="1409372"/>
                </a:lnTo>
                <a:lnTo>
                  <a:pt x="1557875" y="1409372"/>
                </a:lnTo>
                <a:lnTo>
                  <a:pt x="4177439" y="2531419"/>
                </a:lnTo>
                <a:lnTo>
                  <a:pt x="4064107" y="2796286"/>
                </a:lnTo>
                <a:close/>
              </a:path>
              <a:path w="4407535" h="4896485">
                <a:moveTo>
                  <a:pt x="383436" y="680260"/>
                </a:moveTo>
                <a:lnTo>
                  <a:pt x="0" y="296823"/>
                </a:lnTo>
                <a:lnTo>
                  <a:pt x="0" y="254838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0"/>
                </a:lnTo>
                <a:close/>
              </a:path>
              <a:path w="4407535" h="4896485">
                <a:moveTo>
                  <a:pt x="74910" y="755936"/>
                </a:moveTo>
                <a:lnTo>
                  <a:pt x="31250" y="755936"/>
                </a:lnTo>
                <a:lnTo>
                  <a:pt x="0" y="724640"/>
                </a:lnTo>
                <a:lnTo>
                  <a:pt x="0" y="681026"/>
                </a:lnTo>
                <a:lnTo>
                  <a:pt x="74910" y="755936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0"/>
                </a:lnTo>
                <a:lnTo>
                  <a:pt x="0" y="742543"/>
                </a:lnTo>
                <a:lnTo>
                  <a:pt x="31250" y="755936"/>
                </a:lnTo>
                <a:lnTo>
                  <a:pt x="74910" y="755936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7"/>
                </a:moveTo>
                <a:lnTo>
                  <a:pt x="0" y="1106667"/>
                </a:lnTo>
                <a:lnTo>
                  <a:pt x="0" y="1067121"/>
                </a:lnTo>
                <a:lnTo>
                  <a:pt x="92374" y="1106667"/>
                </a:lnTo>
                <a:close/>
              </a:path>
              <a:path w="4407535" h="4896485">
                <a:moveTo>
                  <a:pt x="0" y="1398884"/>
                </a:moveTo>
                <a:lnTo>
                  <a:pt x="0" y="1378811"/>
                </a:lnTo>
                <a:lnTo>
                  <a:pt x="50169" y="1378811"/>
                </a:lnTo>
                <a:lnTo>
                  <a:pt x="0" y="1398884"/>
                </a:lnTo>
                <a:close/>
              </a:path>
              <a:path w="4407535" h="4896485">
                <a:moveTo>
                  <a:pt x="0" y="1722295"/>
                </a:moveTo>
                <a:lnTo>
                  <a:pt x="0" y="1691105"/>
                </a:lnTo>
                <a:lnTo>
                  <a:pt x="191335" y="1614571"/>
                </a:lnTo>
                <a:lnTo>
                  <a:pt x="111292" y="1694614"/>
                </a:lnTo>
                <a:lnTo>
                  <a:pt x="69088" y="1694614"/>
                </a:lnTo>
                <a:lnTo>
                  <a:pt x="0" y="1722295"/>
                </a:lnTo>
                <a:close/>
              </a:path>
              <a:path w="4407535" h="4896485">
                <a:moveTo>
                  <a:pt x="3263502" y="3900869"/>
                </a:moveTo>
                <a:lnTo>
                  <a:pt x="3221298" y="3900869"/>
                </a:lnTo>
                <a:lnTo>
                  <a:pt x="3413399" y="3708767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3"/>
                </a:lnTo>
                <a:lnTo>
                  <a:pt x="3263502" y="3900869"/>
                </a:lnTo>
                <a:close/>
              </a:path>
              <a:path w="4407535" h="4896485">
                <a:moveTo>
                  <a:pt x="0" y="1805906"/>
                </a:moveTo>
                <a:lnTo>
                  <a:pt x="0" y="1763752"/>
                </a:lnTo>
                <a:lnTo>
                  <a:pt x="69088" y="1694614"/>
                </a:lnTo>
                <a:lnTo>
                  <a:pt x="111292" y="1694614"/>
                </a:lnTo>
                <a:lnTo>
                  <a:pt x="0" y="1805906"/>
                </a:lnTo>
                <a:close/>
              </a:path>
              <a:path w="4407535" h="4896485">
                <a:moveTo>
                  <a:pt x="4047916" y="2834124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6"/>
                </a:lnTo>
                <a:lnTo>
                  <a:pt x="4064107" y="2796286"/>
                </a:lnTo>
                <a:lnTo>
                  <a:pt x="4047916" y="2834124"/>
                </a:lnTo>
                <a:close/>
              </a:path>
              <a:path w="4407535" h="4896485">
                <a:moveTo>
                  <a:pt x="2056321" y="4657632"/>
                </a:moveTo>
                <a:lnTo>
                  <a:pt x="1975549" y="4657632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19"/>
                </a:lnTo>
                <a:lnTo>
                  <a:pt x="1205688" y="1928919"/>
                </a:lnTo>
                <a:lnTo>
                  <a:pt x="2263702" y="4574680"/>
                </a:lnTo>
                <a:lnTo>
                  <a:pt x="2056321" y="4657632"/>
                </a:lnTo>
                <a:close/>
              </a:path>
              <a:path w="4407535" h="4896485">
                <a:moveTo>
                  <a:pt x="0" y="2232118"/>
                </a:moveTo>
                <a:lnTo>
                  <a:pt x="0" y="2190110"/>
                </a:lnTo>
                <a:lnTo>
                  <a:pt x="351419" y="1838690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8"/>
                </a:lnTo>
                <a:close/>
              </a:path>
              <a:path w="4407535" h="4896485">
                <a:moveTo>
                  <a:pt x="0" y="3421047"/>
                </a:moveTo>
                <a:lnTo>
                  <a:pt x="0" y="3348575"/>
                </a:lnTo>
                <a:lnTo>
                  <a:pt x="617742" y="1905634"/>
                </a:lnTo>
                <a:lnTo>
                  <a:pt x="617742" y="2046800"/>
                </a:lnTo>
                <a:lnTo>
                  <a:pt x="588635" y="2046800"/>
                </a:lnTo>
                <a:lnTo>
                  <a:pt x="0" y="3421047"/>
                </a:lnTo>
                <a:close/>
              </a:path>
              <a:path w="4407535" h="4896485">
                <a:moveTo>
                  <a:pt x="3221298" y="3943073"/>
                </a:moveTo>
                <a:lnTo>
                  <a:pt x="1205688" y="1928919"/>
                </a:lnTo>
                <a:lnTo>
                  <a:pt x="1249348" y="1928919"/>
                </a:lnTo>
                <a:lnTo>
                  <a:pt x="3221298" y="3900869"/>
                </a:lnTo>
                <a:lnTo>
                  <a:pt x="3263502" y="3900869"/>
                </a:lnTo>
                <a:lnTo>
                  <a:pt x="3221298" y="3943073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8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6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6"/>
                </a:lnTo>
                <a:close/>
              </a:path>
              <a:path w="4407535" h="4896485">
                <a:moveTo>
                  <a:pt x="918992" y="4896304"/>
                </a:moveTo>
                <a:lnTo>
                  <a:pt x="588635" y="4896304"/>
                </a:lnTo>
                <a:lnTo>
                  <a:pt x="588635" y="2046800"/>
                </a:lnTo>
                <a:lnTo>
                  <a:pt x="617742" y="2046800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4"/>
                </a:lnTo>
                <a:close/>
              </a:path>
              <a:path w="4407535" h="4896485">
                <a:moveTo>
                  <a:pt x="1958086" y="4696926"/>
                </a:moveTo>
                <a:lnTo>
                  <a:pt x="1952265" y="4683828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2"/>
                </a:lnTo>
                <a:lnTo>
                  <a:pt x="2056321" y="4657632"/>
                </a:lnTo>
                <a:lnTo>
                  <a:pt x="1958086" y="4696926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9954" y="6303446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7" y="3983553"/>
                </a:moveTo>
                <a:lnTo>
                  <a:pt x="2385086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7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2" y="3983553"/>
                </a:moveTo>
                <a:lnTo>
                  <a:pt x="4769416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2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058400" cy="10287000"/>
            <a:chOff x="0" y="0"/>
            <a:chExt cx="10058400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399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9084" y="2710095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3676" y="1035379"/>
            <a:ext cx="6678943" cy="690295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66121"/>
            <a:ext cx="5694680" cy="1419225"/>
          </a:xfrm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60"/>
              </a:spcBef>
              <a:tabLst>
                <a:tab pos="1075690" algn="l"/>
                <a:tab pos="1800225" algn="l"/>
              </a:tabLst>
            </a:pPr>
            <a:r>
              <a:rPr dirty="0" sz="5000" spc="260"/>
              <a:t>S</a:t>
            </a:r>
            <a:r>
              <a:rPr dirty="0" sz="5000" spc="-405"/>
              <a:t>t</a:t>
            </a:r>
            <a:r>
              <a:rPr dirty="0" sz="5000" spc="-380"/>
              <a:t>y</a:t>
            </a:r>
            <a:r>
              <a:rPr dirty="0" sz="5000" spc="-225"/>
              <a:t>l</a:t>
            </a:r>
            <a:r>
              <a:rPr dirty="0" sz="5000" spc="-565"/>
              <a:t>i</a:t>
            </a:r>
            <a:r>
              <a:rPr dirty="0" sz="5000" spc="-370"/>
              <a:t>n</a:t>
            </a:r>
            <a:r>
              <a:rPr dirty="0" sz="5000" spc="520"/>
              <a:t>g</a:t>
            </a:r>
            <a:r>
              <a:rPr dirty="0" sz="5000" spc="-840"/>
              <a:t> </a:t>
            </a:r>
            <a:r>
              <a:rPr dirty="0" sz="5000" spc="-405"/>
              <a:t>t</a:t>
            </a:r>
            <a:r>
              <a:rPr dirty="0" sz="5000" spc="-380"/>
              <a:t>h</a:t>
            </a:r>
            <a:r>
              <a:rPr dirty="0" sz="5000" spc="-155"/>
              <a:t>e</a:t>
            </a:r>
            <a:r>
              <a:rPr dirty="0" sz="5000" spc="-840"/>
              <a:t> </a:t>
            </a:r>
            <a:r>
              <a:rPr dirty="0" sz="5000" spc="815"/>
              <a:t>W</a:t>
            </a:r>
            <a:r>
              <a:rPr dirty="0" sz="5000" spc="-505"/>
              <a:t>e</a:t>
            </a:r>
            <a:r>
              <a:rPr dirty="0" sz="5000" spc="-250"/>
              <a:t>b</a:t>
            </a:r>
            <a:r>
              <a:rPr dirty="0" sz="5000" spc="-254"/>
              <a:t>p</a:t>
            </a:r>
            <a:r>
              <a:rPr dirty="0" sz="5000" spc="-270"/>
              <a:t>a</a:t>
            </a:r>
            <a:r>
              <a:rPr dirty="0" sz="5000" spc="170"/>
              <a:t>g</a:t>
            </a:r>
            <a:r>
              <a:rPr dirty="0" sz="5000" spc="-105"/>
              <a:t>e  </a:t>
            </a:r>
            <a:r>
              <a:rPr dirty="0" sz="5000" spc="-270"/>
              <a:t>0</a:t>
            </a:r>
            <a:r>
              <a:rPr dirty="0" sz="5000" spc="80"/>
              <a:t>3</a:t>
            </a:r>
            <a:r>
              <a:rPr dirty="0" sz="5000"/>
              <a:t>	</a:t>
            </a:r>
            <a:r>
              <a:rPr dirty="0" sz="5000" spc="80"/>
              <a:t>~</a:t>
            </a:r>
            <a:r>
              <a:rPr dirty="0" sz="5000"/>
              <a:t>	</a:t>
            </a:r>
            <a:r>
              <a:rPr dirty="0" sz="5000" spc="280"/>
              <a:t>M</a:t>
            </a:r>
            <a:r>
              <a:rPr dirty="0" sz="5000" spc="-270"/>
              <a:t>a</a:t>
            </a:r>
            <a:r>
              <a:rPr dirty="0" sz="5000" spc="-565"/>
              <a:t>i</a:t>
            </a:r>
            <a:r>
              <a:rPr dirty="0" sz="5000" spc="-20"/>
              <a:t>n</a:t>
            </a:r>
            <a:r>
              <a:rPr dirty="0" sz="5000" spc="-840"/>
              <a:t> </a:t>
            </a:r>
            <a:r>
              <a:rPr dirty="0" sz="5000" spc="260"/>
              <a:t>S</a:t>
            </a:r>
            <a:r>
              <a:rPr dirty="0" sz="5000" spc="-505"/>
              <a:t>e</a:t>
            </a:r>
            <a:r>
              <a:rPr dirty="0" sz="5000" spc="-540"/>
              <a:t>c</a:t>
            </a:r>
            <a:r>
              <a:rPr dirty="0" sz="5000" spc="-405"/>
              <a:t>t</a:t>
            </a:r>
            <a:r>
              <a:rPr dirty="0" sz="5000" spc="-565"/>
              <a:t>i</a:t>
            </a:r>
            <a:r>
              <a:rPr dirty="0" sz="5000" spc="-290"/>
              <a:t>o</a:t>
            </a:r>
            <a:r>
              <a:rPr dirty="0" sz="5000" spc="-20"/>
              <a:t>n</a:t>
            </a:r>
            <a:r>
              <a:rPr dirty="0" sz="5000" spc="-840"/>
              <a:t> </a:t>
            </a:r>
            <a:r>
              <a:rPr dirty="0" sz="5000" spc="565"/>
              <a:t>A</a:t>
            </a:r>
            <a:endParaRPr sz="5000"/>
          </a:p>
        </p:txBody>
      </p:sp>
      <p:sp>
        <p:nvSpPr>
          <p:cNvPr id="9" name="object 9"/>
          <p:cNvSpPr/>
          <p:nvPr/>
        </p:nvSpPr>
        <p:spPr>
          <a:xfrm>
            <a:off x="0" y="5030267"/>
            <a:ext cx="9145270" cy="5257165"/>
          </a:xfrm>
          <a:custGeom>
            <a:avLst/>
            <a:gdLst/>
            <a:ahLst/>
            <a:cxnLst/>
            <a:rect l="l" t="t" r="r" b="b"/>
            <a:pathLst>
              <a:path w="9145269" h="5257165">
                <a:moveTo>
                  <a:pt x="9144764" y="5256732"/>
                </a:moveTo>
                <a:lnTo>
                  <a:pt x="0" y="5256732"/>
                </a:lnTo>
                <a:lnTo>
                  <a:pt x="126" y="60196"/>
                </a:lnTo>
                <a:lnTo>
                  <a:pt x="40470" y="39249"/>
                </a:lnTo>
                <a:lnTo>
                  <a:pt x="83124" y="22484"/>
                </a:lnTo>
                <a:lnTo>
                  <a:pt x="127792" y="10174"/>
                </a:lnTo>
                <a:lnTo>
                  <a:pt x="174200" y="2588"/>
                </a:lnTo>
                <a:lnTo>
                  <a:pt x="222078" y="0"/>
                </a:lnTo>
                <a:lnTo>
                  <a:pt x="8704467" y="0"/>
                </a:lnTo>
                <a:lnTo>
                  <a:pt x="8752345" y="2588"/>
                </a:lnTo>
                <a:lnTo>
                  <a:pt x="8798754" y="10174"/>
                </a:lnTo>
                <a:lnTo>
                  <a:pt x="8843421" y="22484"/>
                </a:lnTo>
                <a:lnTo>
                  <a:pt x="8886076" y="39249"/>
                </a:lnTo>
                <a:lnTo>
                  <a:pt x="8926546" y="60261"/>
                </a:lnTo>
                <a:lnTo>
                  <a:pt x="8964260" y="85053"/>
                </a:lnTo>
                <a:lnTo>
                  <a:pt x="8999247" y="113551"/>
                </a:lnTo>
                <a:lnTo>
                  <a:pt x="9031135" y="145417"/>
                </a:lnTo>
                <a:lnTo>
                  <a:pt x="9059652" y="180380"/>
                </a:lnTo>
                <a:lnTo>
                  <a:pt x="9084527" y="218168"/>
                </a:lnTo>
                <a:lnTo>
                  <a:pt x="9105488" y="258511"/>
                </a:lnTo>
                <a:lnTo>
                  <a:pt x="9122264" y="301137"/>
                </a:lnTo>
                <a:lnTo>
                  <a:pt x="9134583" y="345773"/>
                </a:lnTo>
                <a:lnTo>
                  <a:pt x="9142174" y="392150"/>
                </a:lnTo>
                <a:lnTo>
                  <a:pt x="9144764" y="439996"/>
                </a:lnTo>
                <a:lnTo>
                  <a:pt x="9144764" y="5256732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16000" y="5644539"/>
            <a:ext cx="7652384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74955">
              <a:lnSpc>
                <a:spcPct val="115700"/>
              </a:lnSpc>
              <a:spcBef>
                <a:spcPts val="100"/>
              </a:spcBef>
            </a:pP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14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2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25" b="1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5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5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30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2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2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204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2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16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4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0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2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</a:pP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'justify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80" b="1">
                <a:solidFill>
                  <a:srgbClr val="FFFFFF"/>
                </a:solidFill>
                <a:latin typeface="Trebuchet MS"/>
                <a:cs typeface="Trebuchet MS"/>
              </a:rPr>
              <a:t>content::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4" b="1">
                <a:solidFill>
                  <a:srgbClr val="FFFFFF"/>
                </a:solidFill>
                <a:latin typeface="Trebuchet MS"/>
                <a:cs typeface="Trebuchet MS"/>
              </a:rPr>
              <a:t>center;</a:t>
            </a:r>
            <a:r>
              <a:rPr dirty="0" sz="2700" spc="-254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menengahi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elemen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dalam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elemen </a:t>
            </a:r>
            <a:r>
              <a:rPr dirty="0" sz="2700" spc="-7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luar</a:t>
            </a:r>
            <a:r>
              <a:rPr dirty="0" sz="2700" spc="-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700" spc="-6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parent.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501015">
              <a:lnSpc>
                <a:spcPct val="115700"/>
              </a:lnSpc>
            </a:pP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130" b="1">
                <a:solidFill>
                  <a:srgbClr val="FFFFFF"/>
                </a:solidFill>
                <a:latin typeface="Trebuchet MS"/>
                <a:cs typeface="Trebuchet MS"/>
              </a:rPr>
              <a:t>width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 b="1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5" b="1">
                <a:solidFill>
                  <a:srgbClr val="FFFFFF"/>
                </a:solidFill>
                <a:latin typeface="Trebuchet MS"/>
                <a:cs typeface="Trebuchet MS"/>
              </a:rPr>
              <a:t>height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mengatur</a:t>
            </a:r>
            <a:r>
              <a:rPr dirty="0" sz="2700" spc="-4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kelebaran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ketinggian </a:t>
            </a:r>
            <a:r>
              <a:rPr dirty="0" sz="2700" spc="-7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sebuah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elemen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dalam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bagian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&lt;main&gt;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10">
                <a:solidFill>
                  <a:srgbClr val="FFFFFF"/>
                </a:solidFill>
                <a:latin typeface="Trebuchet MS"/>
                <a:cs typeface="Trebuchet MS"/>
              </a:rPr>
              <a:t>nya.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3"/>
                </a:moveTo>
                <a:lnTo>
                  <a:pt x="303394" y="558013"/>
                </a:lnTo>
                <a:lnTo>
                  <a:pt x="79820" y="0"/>
                </a:lnTo>
                <a:lnTo>
                  <a:pt x="111332" y="0"/>
                </a:lnTo>
                <a:lnTo>
                  <a:pt x="334538" y="558013"/>
                </a:lnTo>
                <a:close/>
              </a:path>
              <a:path w="4407535" h="4896485">
                <a:moveTo>
                  <a:pt x="619197" y="539094"/>
                </a:moveTo>
                <a:lnTo>
                  <a:pt x="403501" y="0"/>
                </a:lnTo>
                <a:lnTo>
                  <a:pt x="433539" y="0"/>
                </a:lnTo>
                <a:lnTo>
                  <a:pt x="588635" y="387741"/>
                </a:lnTo>
                <a:lnTo>
                  <a:pt x="619197" y="387741"/>
                </a:lnTo>
                <a:lnTo>
                  <a:pt x="619197" y="539094"/>
                </a:lnTo>
                <a:close/>
              </a:path>
              <a:path w="4407535" h="4896485">
                <a:moveTo>
                  <a:pt x="619197" y="387741"/>
                </a:moveTo>
                <a:lnTo>
                  <a:pt x="588635" y="387741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1"/>
                </a:lnTo>
                <a:close/>
              </a:path>
              <a:path w="4407535" h="4896485">
                <a:moveTo>
                  <a:pt x="891341" y="579843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3"/>
                </a:lnTo>
                <a:lnTo>
                  <a:pt x="951152" y="440133"/>
                </a:lnTo>
                <a:lnTo>
                  <a:pt x="891341" y="579843"/>
                </a:lnTo>
                <a:close/>
              </a:path>
              <a:path w="4407535" h="4896485">
                <a:moveTo>
                  <a:pt x="951152" y="440133"/>
                </a:moveTo>
                <a:lnTo>
                  <a:pt x="918991" y="440133"/>
                </a:lnTo>
                <a:lnTo>
                  <a:pt x="1107515" y="0"/>
                </a:lnTo>
                <a:lnTo>
                  <a:pt x="1139579" y="0"/>
                </a:lnTo>
                <a:lnTo>
                  <a:pt x="951152" y="440133"/>
                </a:lnTo>
                <a:close/>
              </a:path>
              <a:path w="4407535" h="4896485">
                <a:moveTo>
                  <a:pt x="1157663" y="648243"/>
                </a:moveTo>
                <a:lnTo>
                  <a:pt x="1435381" y="0"/>
                </a:lnTo>
                <a:lnTo>
                  <a:pt x="1465046" y="0"/>
                </a:lnTo>
                <a:lnTo>
                  <a:pt x="1242071" y="520175"/>
                </a:lnTo>
                <a:lnTo>
                  <a:pt x="1285731" y="520175"/>
                </a:lnTo>
                <a:lnTo>
                  <a:pt x="1157663" y="648243"/>
                </a:lnTo>
                <a:close/>
              </a:path>
              <a:path w="4407535" h="4896485">
                <a:moveTo>
                  <a:pt x="1285731" y="520175"/>
                </a:moveTo>
                <a:lnTo>
                  <a:pt x="1242071" y="520175"/>
                </a:lnTo>
                <a:lnTo>
                  <a:pt x="1763013" y="0"/>
                </a:lnTo>
                <a:lnTo>
                  <a:pt x="1805906" y="0"/>
                </a:lnTo>
                <a:lnTo>
                  <a:pt x="1285731" y="520175"/>
                </a:lnTo>
                <a:close/>
              </a:path>
              <a:path w="4407535" h="4896485">
                <a:moveTo>
                  <a:pt x="1317747" y="872361"/>
                </a:moveTo>
                <a:lnTo>
                  <a:pt x="2190109" y="0"/>
                </a:lnTo>
                <a:lnTo>
                  <a:pt x="2231741" y="0"/>
                </a:lnTo>
                <a:lnTo>
                  <a:pt x="1439994" y="792319"/>
                </a:lnTo>
                <a:lnTo>
                  <a:pt x="1517853" y="792319"/>
                </a:lnTo>
                <a:lnTo>
                  <a:pt x="1317747" y="872361"/>
                </a:lnTo>
                <a:close/>
              </a:path>
              <a:path w="4407535" h="4896485">
                <a:moveTo>
                  <a:pt x="1517853" y="792319"/>
                </a:moveTo>
                <a:lnTo>
                  <a:pt x="1439994" y="792319"/>
                </a:lnTo>
                <a:lnTo>
                  <a:pt x="3421337" y="0"/>
                </a:lnTo>
                <a:lnTo>
                  <a:pt x="3498650" y="0"/>
                </a:lnTo>
                <a:lnTo>
                  <a:pt x="1517853" y="792319"/>
                </a:lnTo>
                <a:close/>
              </a:path>
              <a:path w="4407535" h="4896485">
                <a:moveTo>
                  <a:pt x="4064107" y="2796286"/>
                </a:moveTo>
                <a:lnTo>
                  <a:pt x="4033363" y="2796286"/>
                </a:lnTo>
                <a:lnTo>
                  <a:pt x="4141056" y="2545972"/>
                </a:lnTo>
                <a:lnTo>
                  <a:pt x="1418164" y="1380265"/>
                </a:lnTo>
                <a:lnTo>
                  <a:pt x="4378272" y="1380265"/>
                </a:lnTo>
                <a:lnTo>
                  <a:pt x="4378272" y="1108122"/>
                </a:lnTo>
                <a:lnTo>
                  <a:pt x="1458913" y="1108122"/>
                </a:lnTo>
                <a:lnTo>
                  <a:pt x="4168707" y="23913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1"/>
                </a:lnTo>
                <a:lnTo>
                  <a:pt x="4194903" y="45743"/>
                </a:lnTo>
                <a:lnTo>
                  <a:pt x="1611721" y="1079015"/>
                </a:lnTo>
                <a:lnTo>
                  <a:pt x="4407378" y="1079015"/>
                </a:lnTo>
                <a:lnTo>
                  <a:pt x="4407378" y="1409371"/>
                </a:lnTo>
                <a:lnTo>
                  <a:pt x="1557875" y="1409371"/>
                </a:lnTo>
                <a:lnTo>
                  <a:pt x="4177439" y="2531418"/>
                </a:lnTo>
                <a:lnTo>
                  <a:pt x="4064107" y="2796286"/>
                </a:lnTo>
                <a:close/>
              </a:path>
              <a:path w="4407535" h="4896485">
                <a:moveTo>
                  <a:pt x="383436" y="680259"/>
                </a:moveTo>
                <a:lnTo>
                  <a:pt x="0" y="296823"/>
                </a:lnTo>
                <a:lnTo>
                  <a:pt x="0" y="254838"/>
                </a:lnTo>
                <a:lnTo>
                  <a:pt x="303394" y="558013"/>
                </a:lnTo>
                <a:lnTo>
                  <a:pt x="334538" y="558013"/>
                </a:lnTo>
                <a:lnTo>
                  <a:pt x="383436" y="680259"/>
                </a:lnTo>
                <a:close/>
              </a:path>
              <a:path w="4407535" h="4896485">
                <a:moveTo>
                  <a:pt x="74910" y="755936"/>
                </a:moveTo>
                <a:lnTo>
                  <a:pt x="31250" y="755936"/>
                </a:lnTo>
                <a:lnTo>
                  <a:pt x="0" y="724639"/>
                </a:lnTo>
                <a:lnTo>
                  <a:pt x="0" y="681025"/>
                </a:lnTo>
                <a:lnTo>
                  <a:pt x="74910" y="755936"/>
                </a:lnTo>
                <a:close/>
              </a:path>
              <a:path w="4407535" h="4896485">
                <a:moveTo>
                  <a:pt x="159318" y="840344"/>
                </a:moveTo>
                <a:lnTo>
                  <a:pt x="0" y="772089"/>
                </a:lnTo>
                <a:lnTo>
                  <a:pt x="0" y="742543"/>
                </a:lnTo>
                <a:lnTo>
                  <a:pt x="31250" y="755936"/>
                </a:lnTo>
                <a:lnTo>
                  <a:pt x="74910" y="755936"/>
                </a:lnTo>
                <a:lnTo>
                  <a:pt x="159318" y="840344"/>
                </a:lnTo>
                <a:close/>
              </a:path>
              <a:path w="4407535" h="4896485">
                <a:moveTo>
                  <a:pt x="92374" y="1106666"/>
                </a:moveTo>
                <a:lnTo>
                  <a:pt x="0" y="1106666"/>
                </a:lnTo>
                <a:lnTo>
                  <a:pt x="0" y="1067120"/>
                </a:lnTo>
                <a:lnTo>
                  <a:pt x="92374" y="1106666"/>
                </a:lnTo>
                <a:close/>
              </a:path>
              <a:path w="4407535" h="4896485">
                <a:moveTo>
                  <a:pt x="0" y="1398884"/>
                </a:moveTo>
                <a:lnTo>
                  <a:pt x="0" y="1378810"/>
                </a:lnTo>
                <a:lnTo>
                  <a:pt x="50169" y="1378810"/>
                </a:lnTo>
                <a:lnTo>
                  <a:pt x="0" y="1398884"/>
                </a:lnTo>
                <a:close/>
              </a:path>
              <a:path w="4407535" h="4896485">
                <a:moveTo>
                  <a:pt x="0" y="1722294"/>
                </a:moveTo>
                <a:lnTo>
                  <a:pt x="0" y="1691104"/>
                </a:lnTo>
                <a:lnTo>
                  <a:pt x="191335" y="1614570"/>
                </a:lnTo>
                <a:lnTo>
                  <a:pt x="111292" y="1694613"/>
                </a:lnTo>
                <a:lnTo>
                  <a:pt x="69088" y="1694613"/>
                </a:lnTo>
                <a:lnTo>
                  <a:pt x="0" y="1722294"/>
                </a:lnTo>
                <a:close/>
              </a:path>
              <a:path w="4407535" h="4896485">
                <a:moveTo>
                  <a:pt x="3263502" y="3900868"/>
                </a:moveTo>
                <a:lnTo>
                  <a:pt x="3221298" y="3900868"/>
                </a:lnTo>
                <a:lnTo>
                  <a:pt x="3413399" y="3708767"/>
                </a:lnTo>
                <a:lnTo>
                  <a:pt x="1349764" y="1646588"/>
                </a:lnTo>
                <a:lnTo>
                  <a:pt x="1550184" y="1732451"/>
                </a:lnTo>
                <a:lnTo>
                  <a:pt x="1476377" y="1732451"/>
                </a:lnTo>
                <a:lnTo>
                  <a:pt x="3454149" y="3710222"/>
                </a:lnTo>
                <a:lnTo>
                  <a:pt x="3263502" y="3900868"/>
                </a:lnTo>
                <a:close/>
              </a:path>
              <a:path w="4407535" h="4896485">
                <a:moveTo>
                  <a:pt x="0" y="1805906"/>
                </a:moveTo>
                <a:lnTo>
                  <a:pt x="0" y="1763752"/>
                </a:lnTo>
                <a:lnTo>
                  <a:pt x="69088" y="1694613"/>
                </a:lnTo>
                <a:lnTo>
                  <a:pt x="111292" y="1694613"/>
                </a:lnTo>
                <a:lnTo>
                  <a:pt x="0" y="1805906"/>
                </a:lnTo>
                <a:close/>
              </a:path>
              <a:path w="4407535" h="4896485">
                <a:moveTo>
                  <a:pt x="4047916" y="2834124"/>
                </a:moveTo>
                <a:lnTo>
                  <a:pt x="1476377" y="1732451"/>
                </a:lnTo>
                <a:lnTo>
                  <a:pt x="1550184" y="1732451"/>
                </a:lnTo>
                <a:lnTo>
                  <a:pt x="4033363" y="2796286"/>
                </a:lnTo>
                <a:lnTo>
                  <a:pt x="4064107" y="2796286"/>
                </a:lnTo>
                <a:lnTo>
                  <a:pt x="4047916" y="2834124"/>
                </a:lnTo>
                <a:close/>
              </a:path>
              <a:path w="4407535" h="4896485">
                <a:moveTo>
                  <a:pt x="2056321" y="4657631"/>
                </a:moveTo>
                <a:lnTo>
                  <a:pt x="1975549" y="4657631"/>
                </a:lnTo>
                <a:lnTo>
                  <a:pt x="2227318" y="4557215"/>
                </a:lnTo>
                <a:lnTo>
                  <a:pt x="1127101" y="1806672"/>
                </a:lnTo>
                <a:lnTo>
                  <a:pt x="1249348" y="1928919"/>
                </a:lnTo>
                <a:lnTo>
                  <a:pt x="1205688" y="1928919"/>
                </a:lnTo>
                <a:lnTo>
                  <a:pt x="2263702" y="4574679"/>
                </a:lnTo>
                <a:lnTo>
                  <a:pt x="2056321" y="4657631"/>
                </a:lnTo>
                <a:close/>
              </a:path>
              <a:path w="4407535" h="4896485">
                <a:moveTo>
                  <a:pt x="0" y="2232118"/>
                </a:moveTo>
                <a:lnTo>
                  <a:pt x="0" y="2190109"/>
                </a:lnTo>
                <a:lnTo>
                  <a:pt x="351419" y="1838689"/>
                </a:lnTo>
                <a:lnTo>
                  <a:pt x="296553" y="1966757"/>
                </a:lnTo>
                <a:lnTo>
                  <a:pt x="265556" y="1966757"/>
                </a:lnTo>
                <a:lnTo>
                  <a:pt x="0" y="2232118"/>
                </a:lnTo>
                <a:close/>
              </a:path>
              <a:path w="4407535" h="4896485">
                <a:moveTo>
                  <a:pt x="0" y="3421046"/>
                </a:moveTo>
                <a:lnTo>
                  <a:pt x="0" y="3348575"/>
                </a:lnTo>
                <a:lnTo>
                  <a:pt x="617742" y="1905634"/>
                </a:lnTo>
                <a:lnTo>
                  <a:pt x="617742" y="2046799"/>
                </a:lnTo>
                <a:lnTo>
                  <a:pt x="588635" y="2046799"/>
                </a:lnTo>
                <a:lnTo>
                  <a:pt x="0" y="3421046"/>
                </a:lnTo>
                <a:close/>
              </a:path>
              <a:path w="4407535" h="4896485">
                <a:moveTo>
                  <a:pt x="3221298" y="3943072"/>
                </a:moveTo>
                <a:lnTo>
                  <a:pt x="1205688" y="1928919"/>
                </a:lnTo>
                <a:lnTo>
                  <a:pt x="1249348" y="1928919"/>
                </a:lnTo>
                <a:lnTo>
                  <a:pt x="3221298" y="3900868"/>
                </a:lnTo>
                <a:lnTo>
                  <a:pt x="3263502" y="3900868"/>
                </a:lnTo>
                <a:lnTo>
                  <a:pt x="3221298" y="3943072"/>
                </a:lnTo>
                <a:close/>
              </a:path>
              <a:path w="4407535" h="4896485">
                <a:moveTo>
                  <a:pt x="918992" y="4867197"/>
                </a:moveTo>
                <a:lnTo>
                  <a:pt x="891341" y="4867197"/>
                </a:lnTo>
                <a:lnTo>
                  <a:pt x="891341" y="1947837"/>
                </a:lnTo>
                <a:lnTo>
                  <a:pt x="952480" y="2100646"/>
                </a:lnTo>
                <a:lnTo>
                  <a:pt x="918992" y="2100646"/>
                </a:lnTo>
                <a:lnTo>
                  <a:pt x="918992" y="4867197"/>
                </a:lnTo>
                <a:close/>
              </a:path>
              <a:path w="4407535" h="4896485">
                <a:moveTo>
                  <a:pt x="0" y="2658965"/>
                </a:moveTo>
                <a:lnTo>
                  <a:pt x="0" y="2586271"/>
                </a:lnTo>
                <a:lnTo>
                  <a:pt x="265556" y="1966757"/>
                </a:lnTo>
                <a:lnTo>
                  <a:pt x="296553" y="1966757"/>
                </a:lnTo>
                <a:lnTo>
                  <a:pt x="0" y="2658965"/>
                </a:lnTo>
                <a:close/>
              </a:path>
              <a:path w="4407535" h="4896485">
                <a:moveTo>
                  <a:pt x="918992" y="4896303"/>
                </a:moveTo>
                <a:lnTo>
                  <a:pt x="588635" y="4896303"/>
                </a:lnTo>
                <a:lnTo>
                  <a:pt x="588635" y="2046799"/>
                </a:lnTo>
                <a:lnTo>
                  <a:pt x="617742" y="2046799"/>
                </a:lnTo>
                <a:lnTo>
                  <a:pt x="617742" y="4867197"/>
                </a:lnTo>
                <a:lnTo>
                  <a:pt x="918992" y="4867197"/>
                </a:lnTo>
                <a:lnTo>
                  <a:pt x="918992" y="4896303"/>
                </a:lnTo>
                <a:close/>
              </a:path>
              <a:path w="4407535" h="4896485">
                <a:moveTo>
                  <a:pt x="1958086" y="4696926"/>
                </a:moveTo>
                <a:lnTo>
                  <a:pt x="1952265" y="4683828"/>
                </a:lnTo>
                <a:lnTo>
                  <a:pt x="918992" y="2100646"/>
                </a:lnTo>
                <a:lnTo>
                  <a:pt x="952480" y="2100646"/>
                </a:lnTo>
                <a:lnTo>
                  <a:pt x="1975549" y="4657631"/>
                </a:lnTo>
                <a:lnTo>
                  <a:pt x="2056321" y="4657631"/>
                </a:lnTo>
                <a:lnTo>
                  <a:pt x="1958086" y="4696926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9954" y="6303447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8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70" y="3983552"/>
                </a:moveTo>
                <a:lnTo>
                  <a:pt x="2385089" y="3983552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70" y="3983552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39" y="3983552"/>
                </a:moveTo>
                <a:lnTo>
                  <a:pt x="4769414" y="3983552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3"/>
                </a:lnTo>
                <a:lnTo>
                  <a:pt x="4456170" y="3818743"/>
                </a:lnTo>
                <a:lnTo>
                  <a:pt x="4840939" y="398355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31671"/>
            <a:ext cx="7157099" cy="48553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01036" y="1"/>
            <a:ext cx="8086963" cy="502813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19084" y="2710096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3676" y="2348680"/>
            <a:ext cx="6678943" cy="690295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66123"/>
            <a:ext cx="5659120" cy="1419225"/>
          </a:xfrm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60"/>
              </a:spcBef>
              <a:tabLst>
                <a:tab pos="1075690" algn="l"/>
                <a:tab pos="1800225" algn="l"/>
              </a:tabLst>
            </a:pPr>
            <a:r>
              <a:rPr dirty="0" sz="5000" spc="260"/>
              <a:t>S</a:t>
            </a:r>
            <a:r>
              <a:rPr dirty="0" sz="5000" spc="-405"/>
              <a:t>t</a:t>
            </a:r>
            <a:r>
              <a:rPr dirty="0" sz="5000" spc="-380"/>
              <a:t>y</a:t>
            </a:r>
            <a:r>
              <a:rPr dirty="0" sz="5000" spc="-225"/>
              <a:t>l</a:t>
            </a:r>
            <a:r>
              <a:rPr dirty="0" sz="5000" spc="-565"/>
              <a:t>i</a:t>
            </a:r>
            <a:r>
              <a:rPr dirty="0" sz="5000" spc="-370"/>
              <a:t>n</a:t>
            </a:r>
            <a:r>
              <a:rPr dirty="0" sz="5000" spc="520"/>
              <a:t>g</a:t>
            </a:r>
            <a:r>
              <a:rPr dirty="0" sz="5000" spc="-840"/>
              <a:t> </a:t>
            </a:r>
            <a:r>
              <a:rPr dirty="0" sz="5000" spc="-405"/>
              <a:t>t</a:t>
            </a:r>
            <a:r>
              <a:rPr dirty="0" sz="5000" spc="-380"/>
              <a:t>h</a:t>
            </a:r>
            <a:r>
              <a:rPr dirty="0" sz="5000" spc="-155"/>
              <a:t>e</a:t>
            </a:r>
            <a:r>
              <a:rPr dirty="0" sz="5000" spc="-840"/>
              <a:t> </a:t>
            </a:r>
            <a:r>
              <a:rPr dirty="0" sz="5000" spc="815"/>
              <a:t>W</a:t>
            </a:r>
            <a:r>
              <a:rPr dirty="0" sz="5000" spc="-505"/>
              <a:t>e</a:t>
            </a:r>
            <a:r>
              <a:rPr dirty="0" sz="5000" spc="-250"/>
              <a:t>b</a:t>
            </a:r>
            <a:r>
              <a:rPr dirty="0" sz="5000" spc="-254"/>
              <a:t>p</a:t>
            </a:r>
            <a:r>
              <a:rPr dirty="0" sz="5000" spc="-270"/>
              <a:t>a</a:t>
            </a:r>
            <a:r>
              <a:rPr dirty="0" sz="5000" spc="170"/>
              <a:t>g</a:t>
            </a:r>
            <a:r>
              <a:rPr dirty="0" sz="5000" spc="-105"/>
              <a:t>e  </a:t>
            </a:r>
            <a:r>
              <a:rPr dirty="0" sz="5000" spc="-270"/>
              <a:t>0</a:t>
            </a:r>
            <a:r>
              <a:rPr dirty="0" sz="5000" spc="80"/>
              <a:t>4</a:t>
            </a:r>
            <a:r>
              <a:rPr dirty="0" sz="5000"/>
              <a:t>	</a:t>
            </a:r>
            <a:r>
              <a:rPr dirty="0" sz="5000" spc="80"/>
              <a:t>~</a:t>
            </a:r>
            <a:r>
              <a:rPr dirty="0" sz="5000"/>
              <a:t>	</a:t>
            </a:r>
            <a:r>
              <a:rPr dirty="0" sz="5000" spc="280"/>
              <a:t>M</a:t>
            </a:r>
            <a:r>
              <a:rPr dirty="0" sz="5000" spc="-270"/>
              <a:t>a</a:t>
            </a:r>
            <a:r>
              <a:rPr dirty="0" sz="5000" spc="-565"/>
              <a:t>i</a:t>
            </a:r>
            <a:r>
              <a:rPr dirty="0" sz="5000" spc="-20"/>
              <a:t>n</a:t>
            </a:r>
            <a:r>
              <a:rPr dirty="0" sz="5000" spc="-840"/>
              <a:t> </a:t>
            </a:r>
            <a:r>
              <a:rPr dirty="0" sz="5000" spc="260"/>
              <a:t>S</a:t>
            </a:r>
            <a:r>
              <a:rPr dirty="0" sz="5000" spc="-505"/>
              <a:t>e</a:t>
            </a:r>
            <a:r>
              <a:rPr dirty="0" sz="5000" spc="-540"/>
              <a:t>c</a:t>
            </a:r>
            <a:r>
              <a:rPr dirty="0" sz="5000" spc="-405"/>
              <a:t>t</a:t>
            </a:r>
            <a:r>
              <a:rPr dirty="0" sz="5000" spc="-565"/>
              <a:t>i</a:t>
            </a:r>
            <a:r>
              <a:rPr dirty="0" sz="5000" spc="-290"/>
              <a:t>o</a:t>
            </a:r>
            <a:r>
              <a:rPr dirty="0" sz="5000" spc="-20"/>
              <a:t>n</a:t>
            </a:r>
            <a:r>
              <a:rPr dirty="0" sz="5000" spc="-840"/>
              <a:t> </a:t>
            </a:r>
            <a:r>
              <a:rPr dirty="0" sz="5000" spc="475"/>
              <a:t>B</a:t>
            </a:r>
            <a:endParaRPr sz="5000"/>
          </a:p>
        </p:txBody>
      </p:sp>
      <p:sp>
        <p:nvSpPr>
          <p:cNvPr id="9" name="object 9"/>
          <p:cNvSpPr/>
          <p:nvPr/>
        </p:nvSpPr>
        <p:spPr>
          <a:xfrm>
            <a:off x="0" y="4569715"/>
            <a:ext cx="9151620" cy="5717540"/>
          </a:xfrm>
          <a:custGeom>
            <a:avLst/>
            <a:gdLst/>
            <a:ahLst/>
            <a:cxnLst/>
            <a:rect l="l" t="t" r="r" b="b"/>
            <a:pathLst>
              <a:path w="9151620" h="5717540">
                <a:moveTo>
                  <a:pt x="9004151" y="5717284"/>
                </a:moveTo>
                <a:lnTo>
                  <a:pt x="0" y="5717284"/>
                </a:lnTo>
                <a:lnTo>
                  <a:pt x="0" y="64725"/>
                </a:lnTo>
                <a:lnTo>
                  <a:pt x="47260" y="39249"/>
                </a:lnTo>
                <a:lnTo>
                  <a:pt x="89915" y="22484"/>
                </a:lnTo>
                <a:lnTo>
                  <a:pt x="134582" y="10174"/>
                </a:lnTo>
                <a:lnTo>
                  <a:pt x="180991" y="2588"/>
                </a:lnTo>
                <a:lnTo>
                  <a:pt x="228869" y="0"/>
                </a:lnTo>
                <a:lnTo>
                  <a:pt x="8711258" y="0"/>
                </a:lnTo>
                <a:lnTo>
                  <a:pt x="8759136" y="2588"/>
                </a:lnTo>
                <a:lnTo>
                  <a:pt x="8805544" y="10174"/>
                </a:lnTo>
                <a:lnTo>
                  <a:pt x="8850212" y="22484"/>
                </a:lnTo>
                <a:lnTo>
                  <a:pt x="8892866" y="39249"/>
                </a:lnTo>
                <a:lnTo>
                  <a:pt x="8933236" y="60196"/>
                </a:lnTo>
                <a:lnTo>
                  <a:pt x="8971051" y="85053"/>
                </a:lnTo>
                <a:lnTo>
                  <a:pt x="9006037" y="113551"/>
                </a:lnTo>
                <a:lnTo>
                  <a:pt x="9037925" y="145417"/>
                </a:lnTo>
                <a:lnTo>
                  <a:pt x="9066442" y="180380"/>
                </a:lnTo>
                <a:lnTo>
                  <a:pt x="9091317" y="218168"/>
                </a:lnTo>
                <a:lnTo>
                  <a:pt x="9112278" y="258511"/>
                </a:lnTo>
                <a:lnTo>
                  <a:pt x="9129054" y="301137"/>
                </a:lnTo>
                <a:lnTo>
                  <a:pt x="9141373" y="345773"/>
                </a:lnTo>
                <a:lnTo>
                  <a:pt x="9148964" y="392150"/>
                </a:lnTo>
                <a:lnTo>
                  <a:pt x="9151554" y="439996"/>
                </a:lnTo>
                <a:lnTo>
                  <a:pt x="9151554" y="5389303"/>
                </a:lnTo>
                <a:lnTo>
                  <a:pt x="9148964" y="5437149"/>
                </a:lnTo>
                <a:lnTo>
                  <a:pt x="9141373" y="5483526"/>
                </a:lnTo>
                <a:lnTo>
                  <a:pt x="9129054" y="5528162"/>
                </a:lnTo>
                <a:lnTo>
                  <a:pt x="9112278" y="5570788"/>
                </a:lnTo>
                <a:lnTo>
                  <a:pt x="9091317" y="5611130"/>
                </a:lnTo>
                <a:lnTo>
                  <a:pt x="9066442" y="5648919"/>
                </a:lnTo>
                <a:lnTo>
                  <a:pt x="9037925" y="5683882"/>
                </a:lnTo>
                <a:lnTo>
                  <a:pt x="9006037" y="5715748"/>
                </a:lnTo>
                <a:lnTo>
                  <a:pt x="9004151" y="571728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2790" y="5183985"/>
            <a:ext cx="7280909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22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5" b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22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30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1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30" b="1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5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04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2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4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4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555625">
              <a:lnSpc>
                <a:spcPct val="115700"/>
              </a:lnSpc>
            </a:pPr>
            <a:r>
              <a:rPr dirty="0" sz="2700" spc="-165" b="1">
                <a:solidFill>
                  <a:srgbClr val="FFFFFF"/>
                </a:solidFill>
                <a:latin typeface="Trebuchet MS"/>
                <a:cs typeface="Trebuchet MS"/>
              </a:rPr>
              <a:t>'font-size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mengatur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kebesaran</a:t>
            </a:r>
            <a:r>
              <a:rPr dirty="0" sz="2700" spc="-4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huruf-huruf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spesifik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250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439420">
              <a:lnSpc>
                <a:spcPct val="115700"/>
              </a:lnSpc>
            </a:pP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135" b="1">
                <a:solidFill>
                  <a:srgbClr val="FFFFFF"/>
                </a:solidFill>
                <a:latin typeface="Trebuchet MS"/>
                <a:cs typeface="Trebuchet MS"/>
              </a:rPr>
              <a:t>font-weight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mengatur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style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700" spc="-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desain</a:t>
            </a:r>
            <a:r>
              <a:rPr dirty="0" sz="2700" spc="-4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font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nya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4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4">
                <a:solidFill>
                  <a:srgbClr val="FFFFFF"/>
                </a:solidFill>
                <a:latin typeface="Trebuchet MS"/>
                <a:cs typeface="Trebuchet MS"/>
              </a:rPr>
              <a:t>light,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35">
                <a:solidFill>
                  <a:srgbClr val="FFFFFF"/>
                </a:solidFill>
                <a:latin typeface="Trebuchet MS"/>
                <a:cs typeface="Trebuchet MS"/>
              </a:rPr>
              <a:t>regular,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4">
                <a:solidFill>
                  <a:srgbClr val="FFFFFF"/>
                </a:solidFill>
                <a:latin typeface="Trebuchet MS"/>
                <a:cs typeface="Trebuchet MS"/>
              </a:rPr>
              <a:t>semibold,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bold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35">
                <a:solidFill>
                  <a:srgbClr val="FFFFFF"/>
                </a:solidFill>
                <a:latin typeface="Trebuchet MS"/>
                <a:cs typeface="Trebuchet MS"/>
              </a:rPr>
              <a:t>nilai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100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900.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5"/>
                </a:moveTo>
                <a:lnTo>
                  <a:pt x="588635" y="4896305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5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9954" y="6303445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5" y="3983553"/>
                </a:moveTo>
                <a:lnTo>
                  <a:pt x="2385085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39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5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89"/>
                </a:lnTo>
                <a:lnTo>
                  <a:pt x="4416149" y="3201689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89"/>
                </a:moveTo>
                <a:lnTo>
                  <a:pt x="4338290" y="3201689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89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3" y="3983553"/>
                </a:moveTo>
                <a:lnTo>
                  <a:pt x="4769418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3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31669"/>
            <a:ext cx="7157099" cy="485533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19084" y="2710094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3676" y="1249676"/>
            <a:ext cx="6678957" cy="690295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66121"/>
            <a:ext cx="5547995" cy="1419225"/>
          </a:xfrm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60"/>
              </a:spcBef>
              <a:tabLst>
                <a:tab pos="1075690" algn="l"/>
                <a:tab pos="1800225" algn="l"/>
              </a:tabLst>
            </a:pPr>
            <a:r>
              <a:rPr dirty="0" sz="5000" spc="260"/>
              <a:t>S</a:t>
            </a:r>
            <a:r>
              <a:rPr dirty="0" sz="5000" spc="-405"/>
              <a:t>t</a:t>
            </a:r>
            <a:r>
              <a:rPr dirty="0" sz="5000" spc="-380"/>
              <a:t>y</a:t>
            </a:r>
            <a:r>
              <a:rPr dirty="0" sz="5000" spc="-225"/>
              <a:t>l</a:t>
            </a:r>
            <a:r>
              <a:rPr dirty="0" sz="5000" spc="-565"/>
              <a:t>i</a:t>
            </a:r>
            <a:r>
              <a:rPr dirty="0" sz="5000" spc="-370"/>
              <a:t>n</a:t>
            </a:r>
            <a:r>
              <a:rPr dirty="0" sz="5000" spc="520"/>
              <a:t>g</a:t>
            </a:r>
            <a:r>
              <a:rPr dirty="0" sz="5000" spc="-840"/>
              <a:t> </a:t>
            </a:r>
            <a:r>
              <a:rPr dirty="0" sz="5000" spc="-405"/>
              <a:t>t</a:t>
            </a:r>
            <a:r>
              <a:rPr dirty="0" sz="5000" spc="-380"/>
              <a:t>h</a:t>
            </a:r>
            <a:r>
              <a:rPr dirty="0" sz="5000" spc="-155"/>
              <a:t>e</a:t>
            </a:r>
            <a:r>
              <a:rPr dirty="0" sz="5000" spc="-840"/>
              <a:t> </a:t>
            </a:r>
            <a:r>
              <a:rPr dirty="0" sz="5000" spc="815"/>
              <a:t>W</a:t>
            </a:r>
            <a:r>
              <a:rPr dirty="0" sz="5000" spc="-505"/>
              <a:t>e</a:t>
            </a:r>
            <a:r>
              <a:rPr dirty="0" sz="5000" spc="-250"/>
              <a:t>b</a:t>
            </a:r>
            <a:r>
              <a:rPr dirty="0" sz="5000" spc="-254"/>
              <a:t>p</a:t>
            </a:r>
            <a:r>
              <a:rPr dirty="0" sz="5000" spc="-270"/>
              <a:t>a</a:t>
            </a:r>
            <a:r>
              <a:rPr dirty="0" sz="5000" spc="170"/>
              <a:t>g</a:t>
            </a:r>
            <a:r>
              <a:rPr dirty="0" sz="5000" spc="-105"/>
              <a:t>e  </a:t>
            </a:r>
            <a:r>
              <a:rPr dirty="0" sz="5000" spc="-270"/>
              <a:t>0</a:t>
            </a:r>
            <a:r>
              <a:rPr dirty="0" sz="5000" spc="80"/>
              <a:t>5</a:t>
            </a:r>
            <a:r>
              <a:rPr dirty="0" sz="5000"/>
              <a:t>	</a:t>
            </a:r>
            <a:r>
              <a:rPr dirty="0" sz="5000" spc="80"/>
              <a:t>~</a:t>
            </a:r>
            <a:r>
              <a:rPr dirty="0" sz="5000"/>
              <a:t>	</a:t>
            </a:r>
            <a:r>
              <a:rPr dirty="0" sz="5000" spc="280"/>
              <a:t>M</a:t>
            </a:r>
            <a:r>
              <a:rPr dirty="0" sz="5000" spc="-270"/>
              <a:t>a</a:t>
            </a:r>
            <a:r>
              <a:rPr dirty="0" sz="5000" spc="-565"/>
              <a:t>i</a:t>
            </a:r>
            <a:r>
              <a:rPr dirty="0" sz="5000" spc="-20"/>
              <a:t>n</a:t>
            </a:r>
            <a:r>
              <a:rPr dirty="0" sz="5000" spc="-840"/>
              <a:t> </a:t>
            </a:r>
            <a:r>
              <a:rPr dirty="0" sz="5000" spc="-330"/>
              <a:t>I</a:t>
            </a:r>
            <a:r>
              <a:rPr dirty="0" sz="5000" spc="-370"/>
              <a:t>n</a:t>
            </a:r>
            <a:r>
              <a:rPr dirty="0" sz="5000" spc="-254"/>
              <a:t>p</a:t>
            </a:r>
            <a:r>
              <a:rPr dirty="0" sz="5000" spc="-400"/>
              <a:t>u</a:t>
            </a:r>
            <a:r>
              <a:rPr dirty="0" sz="5000" spc="-55"/>
              <a:t>t</a:t>
            </a:r>
            <a:endParaRPr sz="5000"/>
          </a:p>
        </p:txBody>
      </p:sp>
      <p:sp>
        <p:nvSpPr>
          <p:cNvPr id="9" name="object 9"/>
          <p:cNvSpPr/>
          <p:nvPr/>
        </p:nvSpPr>
        <p:spPr>
          <a:xfrm>
            <a:off x="0" y="5030268"/>
            <a:ext cx="9088755" cy="5257165"/>
          </a:xfrm>
          <a:custGeom>
            <a:avLst/>
            <a:gdLst/>
            <a:ahLst/>
            <a:cxnLst/>
            <a:rect l="l" t="t" r="r" b="b"/>
            <a:pathLst>
              <a:path w="9088755" h="5257165">
                <a:moveTo>
                  <a:pt x="9088334" y="5256731"/>
                </a:moveTo>
                <a:lnTo>
                  <a:pt x="0" y="5256731"/>
                </a:lnTo>
                <a:lnTo>
                  <a:pt x="0" y="32976"/>
                </a:lnTo>
                <a:lnTo>
                  <a:pt x="26694" y="22484"/>
                </a:lnTo>
                <a:lnTo>
                  <a:pt x="71362" y="10174"/>
                </a:lnTo>
                <a:lnTo>
                  <a:pt x="117770" y="2588"/>
                </a:lnTo>
                <a:lnTo>
                  <a:pt x="165648" y="0"/>
                </a:lnTo>
                <a:lnTo>
                  <a:pt x="8648037" y="0"/>
                </a:lnTo>
                <a:lnTo>
                  <a:pt x="8695915" y="2588"/>
                </a:lnTo>
                <a:lnTo>
                  <a:pt x="8742324" y="10174"/>
                </a:lnTo>
                <a:lnTo>
                  <a:pt x="8786991" y="22484"/>
                </a:lnTo>
                <a:lnTo>
                  <a:pt x="8829646" y="39249"/>
                </a:lnTo>
                <a:lnTo>
                  <a:pt x="8870016" y="60196"/>
                </a:lnTo>
                <a:lnTo>
                  <a:pt x="8907830" y="85053"/>
                </a:lnTo>
                <a:lnTo>
                  <a:pt x="8942817" y="113551"/>
                </a:lnTo>
                <a:lnTo>
                  <a:pt x="8974705" y="145417"/>
                </a:lnTo>
                <a:lnTo>
                  <a:pt x="9003222" y="180380"/>
                </a:lnTo>
                <a:lnTo>
                  <a:pt x="9028097" y="218168"/>
                </a:lnTo>
                <a:lnTo>
                  <a:pt x="9049058" y="258511"/>
                </a:lnTo>
                <a:lnTo>
                  <a:pt x="9065834" y="301137"/>
                </a:lnTo>
                <a:lnTo>
                  <a:pt x="9078153" y="345773"/>
                </a:lnTo>
                <a:lnTo>
                  <a:pt x="9085743" y="392150"/>
                </a:lnTo>
                <a:lnTo>
                  <a:pt x="9088334" y="439996"/>
                </a:lnTo>
                <a:lnTo>
                  <a:pt x="9088334" y="5256731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1371" y="5665415"/>
            <a:ext cx="7458709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130" b="1">
                <a:solidFill>
                  <a:srgbClr val="FFFFFF"/>
                </a:solidFill>
                <a:latin typeface="Trebuchet MS"/>
                <a:cs typeface="Trebuchet MS"/>
              </a:rPr>
              <a:t>'padding' 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mengelola 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posisi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dan </a:t>
            </a:r>
            <a:r>
              <a:rPr dirty="0" sz="2700" spc="-190">
                <a:solidFill>
                  <a:srgbClr val="FFFFFF"/>
                </a:solidFill>
                <a:latin typeface="Trebuchet MS"/>
                <a:cs typeface="Trebuchet MS"/>
              </a:rPr>
              <a:t>layout </a:t>
            </a:r>
            <a:r>
              <a:rPr dirty="0" sz="2700" spc="-155" b="1">
                <a:solidFill>
                  <a:srgbClr val="FFFFFF"/>
                </a:solidFill>
                <a:latin typeface="Trebuchet MS"/>
                <a:cs typeface="Trebuchet MS"/>
              </a:rPr>
              <a:t>dalam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sebuah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elemen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kebalikan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nya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10" b="1">
                <a:solidFill>
                  <a:srgbClr val="FFFFFF"/>
                </a:solidFill>
                <a:latin typeface="Trebuchet MS"/>
                <a:cs typeface="Trebuchet MS"/>
              </a:rPr>
              <a:t>margin</a:t>
            </a:r>
            <a:r>
              <a:rPr dirty="0" sz="2700" spc="-21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dimana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luaran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nya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60">
                <a:solidFill>
                  <a:srgbClr val="FFFFFF"/>
                </a:solidFill>
                <a:latin typeface="Trebuchet MS"/>
                <a:cs typeface="Trebuchet MS"/>
              </a:rPr>
              <a:t>diatur.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436880">
              <a:lnSpc>
                <a:spcPct val="115700"/>
              </a:lnSpc>
            </a:pPr>
            <a:r>
              <a:rPr dirty="0" sz="2700" spc="-254" b="1">
                <a:solidFill>
                  <a:srgbClr val="FFFFFF"/>
                </a:solidFill>
                <a:latin typeface="Trebuchet MS"/>
                <a:cs typeface="Trebuchet MS"/>
              </a:rPr>
              <a:t>'outline:</a:t>
            </a:r>
            <a:r>
              <a:rPr dirty="0" sz="2700" spc="-4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0" b="1">
                <a:solidFill>
                  <a:srgbClr val="FFFFFF"/>
                </a:solidFill>
                <a:latin typeface="Trebuchet MS"/>
                <a:cs typeface="Trebuchet MS"/>
              </a:rPr>
              <a:t>none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8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dirty="0" sz="2700" spc="-48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'border-radius'</a:t>
            </a:r>
            <a:r>
              <a:rPr dirty="0" sz="2700" spc="-48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mengatur</a:t>
            </a:r>
            <a:r>
              <a:rPr dirty="0" sz="2700" spc="-48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garis</a:t>
            </a:r>
            <a:r>
              <a:rPr dirty="0" sz="2700" spc="-48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dan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3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756285">
              <a:lnSpc>
                <a:spcPct val="115700"/>
              </a:lnSpc>
            </a:pPr>
            <a:r>
              <a:rPr dirty="0" sz="2700" spc="-3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145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5" b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31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22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5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16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55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2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elemen</a:t>
            </a:r>
            <a:r>
              <a:rPr dirty="0" sz="2700" spc="-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buat</a:t>
            </a:r>
            <a:r>
              <a:rPr dirty="0" sz="27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4">
                <a:solidFill>
                  <a:srgbClr val="FFFFFF"/>
                </a:solidFill>
                <a:latin typeface="Trebuchet MS"/>
                <a:cs typeface="Trebuchet MS"/>
              </a:rPr>
              <a:t>styling.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5"/>
                </a:moveTo>
                <a:lnTo>
                  <a:pt x="323156" y="0"/>
                </a:lnTo>
                <a:lnTo>
                  <a:pt x="387539" y="0"/>
                </a:lnTo>
                <a:lnTo>
                  <a:pt x="430462" y="107305"/>
                </a:lnTo>
                <a:close/>
              </a:path>
              <a:path w="4454525" h="4323715">
                <a:moveTo>
                  <a:pt x="938366" y="6889"/>
                </a:moveTo>
                <a:lnTo>
                  <a:pt x="938366" y="0"/>
                </a:lnTo>
                <a:lnTo>
                  <a:pt x="941316" y="0"/>
                </a:lnTo>
                <a:lnTo>
                  <a:pt x="938366" y="6889"/>
                </a:lnTo>
                <a:close/>
              </a:path>
              <a:path w="4454525" h="4323715">
                <a:moveTo>
                  <a:pt x="1204689" y="75289"/>
                </a:moveTo>
                <a:lnTo>
                  <a:pt x="1236944" y="0"/>
                </a:lnTo>
                <a:lnTo>
                  <a:pt x="1279978" y="0"/>
                </a:lnTo>
                <a:lnTo>
                  <a:pt x="1204689" y="75289"/>
                </a:lnTo>
                <a:close/>
              </a:path>
              <a:path w="4454525" h="4323715">
                <a:moveTo>
                  <a:pt x="1364773" y="299407"/>
                </a:moveTo>
                <a:lnTo>
                  <a:pt x="1664180" y="0"/>
                </a:lnTo>
                <a:lnTo>
                  <a:pt x="1706226" y="0"/>
                </a:lnTo>
                <a:lnTo>
                  <a:pt x="1487020" y="219364"/>
                </a:lnTo>
                <a:lnTo>
                  <a:pt x="1564879" y="219364"/>
                </a:lnTo>
                <a:lnTo>
                  <a:pt x="1364773" y="299407"/>
                </a:lnTo>
                <a:close/>
              </a:path>
              <a:path w="4454525" h="4323715">
                <a:moveTo>
                  <a:pt x="1564879" y="219364"/>
                </a:moveTo>
                <a:lnTo>
                  <a:pt x="1487020" y="219364"/>
                </a:lnTo>
                <a:lnTo>
                  <a:pt x="2035583" y="0"/>
                </a:lnTo>
                <a:lnTo>
                  <a:pt x="2113291" y="0"/>
                </a:lnTo>
                <a:lnTo>
                  <a:pt x="1564879" y="219364"/>
                </a:lnTo>
                <a:close/>
              </a:path>
              <a:path w="4454525" h="4323715">
                <a:moveTo>
                  <a:pt x="4111132" y="2223332"/>
                </a:moveTo>
                <a:lnTo>
                  <a:pt x="4080388" y="2223332"/>
                </a:lnTo>
                <a:lnTo>
                  <a:pt x="4188082" y="1973017"/>
                </a:lnTo>
                <a:lnTo>
                  <a:pt x="1465190" y="807311"/>
                </a:lnTo>
                <a:lnTo>
                  <a:pt x="4425298" y="807311"/>
                </a:lnTo>
                <a:lnTo>
                  <a:pt x="4425298" y="535167"/>
                </a:lnTo>
                <a:lnTo>
                  <a:pt x="1505938" y="535167"/>
                </a:lnTo>
                <a:lnTo>
                  <a:pt x="2843499" y="0"/>
                </a:lnTo>
                <a:lnTo>
                  <a:pt x="2923901" y="0"/>
                </a:lnTo>
                <a:lnTo>
                  <a:pt x="1658747" y="506061"/>
                </a:lnTo>
                <a:lnTo>
                  <a:pt x="4454404" y="506061"/>
                </a:lnTo>
                <a:lnTo>
                  <a:pt x="4454404" y="836417"/>
                </a:lnTo>
                <a:lnTo>
                  <a:pt x="1604900" y="836417"/>
                </a:lnTo>
                <a:lnTo>
                  <a:pt x="4224465" y="1958464"/>
                </a:lnTo>
                <a:lnTo>
                  <a:pt x="4111132" y="2223332"/>
                </a:lnTo>
                <a:close/>
              </a:path>
              <a:path w="4454525" h="4323715">
                <a:moveTo>
                  <a:pt x="121935" y="182982"/>
                </a:moveTo>
                <a:lnTo>
                  <a:pt x="78276" y="182982"/>
                </a:lnTo>
                <a:lnTo>
                  <a:pt x="0" y="104590"/>
                </a:lnTo>
                <a:lnTo>
                  <a:pt x="0" y="61046"/>
                </a:lnTo>
                <a:lnTo>
                  <a:pt x="121935" y="182982"/>
                </a:lnTo>
                <a:close/>
              </a:path>
              <a:path w="4454525" h="4323715">
                <a:moveTo>
                  <a:pt x="206344" y="267390"/>
                </a:moveTo>
                <a:lnTo>
                  <a:pt x="0" y="178989"/>
                </a:lnTo>
                <a:lnTo>
                  <a:pt x="0" y="149435"/>
                </a:lnTo>
                <a:lnTo>
                  <a:pt x="78276" y="182982"/>
                </a:lnTo>
                <a:lnTo>
                  <a:pt x="121935" y="182982"/>
                </a:lnTo>
                <a:lnTo>
                  <a:pt x="206344" y="267390"/>
                </a:lnTo>
                <a:close/>
              </a:path>
              <a:path w="4454525" h="4323715">
                <a:moveTo>
                  <a:pt x="139399" y="533712"/>
                </a:moveTo>
                <a:lnTo>
                  <a:pt x="0" y="533712"/>
                </a:lnTo>
                <a:lnTo>
                  <a:pt x="0" y="474033"/>
                </a:lnTo>
                <a:lnTo>
                  <a:pt x="139399" y="533712"/>
                </a:lnTo>
                <a:close/>
              </a:path>
              <a:path w="4454525" h="4323715">
                <a:moveTo>
                  <a:pt x="0" y="844745"/>
                </a:moveTo>
                <a:lnTo>
                  <a:pt x="0" y="805856"/>
                </a:lnTo>
                <a:lnTo>
                  <a:pt x="97195" y="805856"/>
                </a:lnTo>
                <a:lnTo>
                  <a:pt x="0" y="844745"/>
                </a:lnTo>
                <a:close/>
              </a:path>
              <a:path w="4454525" h="4323715">
                <a:moveTo>
                  <a:pt x="0" y="1168181"/>
                </a:moveTo>
                <a:lnTo>
                  <a:pt x="0" y="1136961"/>
                </a:lnTo>
                <a:lnTo>
                  <a:pt x="238360" y="1041616"/>
                </a:lnTo>
                <a:lnTo>
                  <a:pt x="158318" y="1121659"/>
                </a:lnTo>
                <a:lnTo>
                  <a:pt x="116114" y="1121659"/>
                </a:lnTo>
                <a:lnTo>
                  <a:pt x="0" y="1168181"/>
                </a:lnTo>
                <a:close/>
              </a:path>
              <a:path w="4454525" h="4323715">
                <a:moveTo>
                  <a:pt x="3310528" y="3327914"/>
                </a:moveTo>
                <a:lnTo>
                  <a:pt x="3268323" y="3327914"/>
                </a:lnTo>
                <a:lnTo>
                  <a:pt x="3460425" y="3135813"/>
                </a:lnTo>
                <a:lnTo>
                  <a:pt x="1396790" y="1073634"/>
                </a:lnTo>
                <a:lnTo>
                  <a:pt x="1597210" y="1159497"/>
                </a:lnTo>
                <a:lnTo>
                  <a:pt x="1523403" y="1159497"/>
                </a:lnTo>
                <a:lnTo>
                  <a:pt x="3501174" y="3137268"/>
                </a:lnTo>
                <a:lnTo>
                  <a:pt x="3310528" y="3327914"/>
                </a:lnTo>
                <a:close/>
              </a:path>
              <a:path w="4454525" h="4323715">
                <a:moveTo>
                  <a:pt x="0" y="1279977"/>
                </a:moveTo>
                <a:lnTo>
                  <a:pt x="0" y="1237857"/>
                </a:lnTo>
                <a:lnTo>
                  <a:pt x="116114" y="1121659"/>
                </a:lnTo>
                <a:lnTo>
                  <a:pt x="158318" y="1121659"/>
                </a:lnTo>
                <a:lnTo>
                  <a:pt x="0" y="1279977"/>
                </a:lnTo>
                <a:close/>
              </a:path>
              <a:path w="4454525" h="4323715">
                <a:moveTo>
                  <a:pt x="4094942" y="2261169"/>
                </a:moveTo>
                <a:lnTo>
                  <a:pt x="1523403" y="1159497"/>
                </a:lnTo>
                <a:lnTo>
                  <a:pt x="1597210" y="1159497"/>
                </a:lnTo>
                <a:lnTo>
                  <a:pt x="4080388" y="2223332"/>
                </a:lnTo>
                <a:lnTo>
                  <a:pt x="4111132" y="2223332"/>
                </a:lnTo>
                <a:lnTo>
                  <a:pt x="4094942" y="2261169"/>
                </a:lnTo>
                <a:close/>
              </a:path>
              <a:path w="4454525" h="4323715">
                <a:moveTo>
                  <a:pt x="2103347" y="4084677"/>
                </a:moveTo>
                <a:lnTo>
                  <a:pt x="2022575" y="4084677"/>
                </a:lnTo>
                <a:lnTo>
                  <a:pt x="2274344" y="3984261"/>
                </a:lnTo>
                <a:lnTo>
                  <a:pt x="1174127" y="1233718"/>
                </a:lnTo>
                <a:lnTo>
                  <a:pt x="1296374" y="1355965"/>
                </a:lnTo>
                <a:lnTo>
                  <a:pt x="1252714" y="1355965"/>
                </a:lnTo>
                <a:lnTo>
                  <a:pt x="2310727" y="4001725"/>
                </a:lnTo>
                <a:lnTo>
                  <a:pt x="2103347" y="4084677"/>
                </a:lnTo>
                <a:close/>
              </a:path>
              <a:path w="4454525" h="4323715">
                <a:moveTo>
                  <a:pt x="0" y="1706154"/>
                </a:moveTo>
                <a:lnTo>
                  <a:pt x="0" y="1664181"/>
                </a:lnTo>
                <a:lnTo>
                  <a:pt x="398445" y="1265735"/>
                </a:lnTo>
                <a:lnTo>
                  <a:pt x="343579" y="1393803"/>
                </a:lnTo>
                <a:lnTo>
                  <a:pt x="312581" y="1393803"/>
                </a:lnTo>
                <a:lnTo>
                  <a:pt x="0" y="1706154"/>
                </a:lnTo>
                <a:close/>
              </a:path>
              <a:path w="4454525" h="4323715">
                <a:moveTo>
                  <a:pt x="0" y="2957880"/>
                </a:moveTo>
                <a:lnTo>
                  <a:pt x="0" y="2885464"/>
                </a:lnTo>
                <a:lnTo>
                  <a:pt x="664767" y="1332679"/>
                </a:lnTo>
                <a:lnTo>
                  <a:pt x="664767" y="1473845"/>
                </a:lnTo>
                <a:lnTo>
                  <a:pt x="635661" y="1473845"/>
                </a:lnTo>
                <a:lnTo>
                  <a:pt x="0" y="2957880"/>
                </a:lnTo>
                <a:close/>
              </a:path>
              <a:path w="4454525" h="4323715">
                <a:moveTo>
                  <a:pt x="3268324" y="3370118"/>
                </a:moveTo>
                <a:lnTo>
                  <a:pt x="1252714" y="1355965"/>
                </a:lnTo>
                <a:lnTo>
                  <a:pt x="1296374" y="1355965"/>
                </a:lnTo>
                <a:lnTo>
                  <a:pt x="3268323" y="3327914"/>
                </a:lnTo>
                <a:lnTo>
                  <a:pt x="3310528" y="3327914"/>
                </a:lnTo>
                <a:lnTo>
                  <a:pt x="3268324" y="3370118"/>
                </a:lnTo>
                <a:close/>
              </a:path>
              <a:path w="4454525" h="4323715">
                <a:moveTo>
                  <a:pt x="966018" y="4294243"/>
                </a:moveTo>
                <a:lnTo>
                  <a:pt x="938366" y="4294243"/>
                </a:lnTo>
                <a:lnTo>
                  <a:pt x="938366" y="1374883"/>
                </a:lnTo>
                <a:lnTo>
                  <a:pt x="999506" y="1527692"/>
                </a:lnTo>
                <a:lnTo>
                  <a:pt x="966018" y="1527692"/>
                </a:lnTo>
                <a:lnTo>
                  <a:pt x="966018" y="4294243"/>
                </a:lnTo>
                <a:close/>
              </a:path>
              <a:path w="4454525" h="4323715">
                <a:moveTo>
                  <a:pt x="0" y="2195777"/>
                </a:moveTo>
                <a:lnTo>
                  <a:pt x="0" y="2123023"/>
                </a:lnTo>
                <a:lnTo>
                  <a:pt x="312581" y="1393803"/>
                </a:lnTo>
                <a:lnTo>
                  <a:pt x="343579" y="1393803"/>
                </a:lnTo>
                <a:lnTo>
                  <a:pt x="0" y="2195777"/>
                </a:lnTo>
                <a:close/>
              </a:path>
              <a:path w="4454525" h="4323715">
                <a:moveTo>
                  <a:pt x="966018" y="4323349"/>
                </a:moveTo>
                <a:lnTo>
                  <a:pt x="635661" y="4323349"/>
                </a:lnTo>
                <a:lnTo>
                  <a:pt x="635661" y="1473845"/>
                </a:lnTo>
                <a:lnTo>
                  <a:pt x="664767" y="1473845"/>
                </a:lnTo>
                <a:lnTo>
                  <a:pt x="664767" y="4294243"/>
                </a:lnTo>
                <a:lnTo>
                  <a:pt x="966018" y="4294243"/>
                </a:lnTo>
                <a:lnTo>
                  <a:pt x="966018" y="4323349"/>
                </a:lnTo>
                <a:close/>
              </a:path>
              <a:path w="4454525" h="4323715">
                <a:moveTo>
                  <a:pt x="2005111" y="4123971"/>
                </a:moveTo>
                <a:lnTo>
                  <a:pt x="1999290" y="4110874"/>
                </a:lnTo>
                <a:lnTo>
                  <a:pt x="966018" y="1527692"/>
                </a:lnTo>
                <a:lnTo>
                  <a:pt x="999506" y="1527692"/>
                </a:lnTo>
                <a:lnTo>
                  <a:pt x="2022575" y="4084677"/>
                </a:lnTo>
                <a:lnTo>
                  <a:pt x="2103347" y="4084677"/>
                </a:lnTo>
                <a:lnTo>
                  <a:pt x="2005111" y="4123971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116735" y="6128710"/>
            <a:ext cx="5171440" cy="4158615"/>
          </a:xfrm>
          <a:custGeom>
            <a:avLst/>
            <a:gdLst/>
            <a:ahLst/>
            <a:cxnLst/>
            <a:rect l="l" t="t" r="r" b="b"/>
            <a:pathLst>
              <a:path w="5171440" h="4158615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5171440" h="4158615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5171440" h="4158615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5171440" h="4158615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5024364" y="266322"/>
                </a:lnTo>
                <a:lnTo>
                  <a:pt x="4955343" y="266322"/>
                </a:lnTo>
                <a:lnTo>
                  <a:pt x="3849448" y="2849504"/>
                </a:lnTo>
                <a:close/>
              </a:path>
              <a:path w="5171440" h="4158615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5171440" h="4158615">
                <a:moveTo>
                  <a:pt x="5171263" y="359218"/>
                </a:moveTo>
                <a:lnTo>
                  <a:pt x="4955343" y="266322"/>
                </a:lnTo>
                <a:lnTo>
                  <a:pt x="5024364" y="266322"/>
                </a:lnTo>
                <a:lnTo>
                  <a:pt x="5171263" y="329178"/>
                </a:lnTo>
                <a:lnTo>
                  <a:pt x="5171263" y="359218"/>
                </a:lnTo>
                <a:close/>
              </a:path>
              <a:path w="5171440" h="4158615">
                <a:moveTo>
                  <a:pt x="4055959" y="3057614"/>
                </a:moveTo>
                <a:lnTo>
                  <a:pt x="5171263" y="454298"/>
                </a:lnTo>
                <a:lnTo>
                  <a:pt x="5171263" y="524576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5171440" h="4158615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5171440" h="4158615">
                <a:moveTo>
                  <a:pt x="3281732" y="3089631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1"/>
                </a:lnTo>
                <a:close/>
              </a:path>
              <a:path w="5171440" h="4158615">
                <a:moveTo>
                  <a:pt x="4184027" y="2929546"/>
                </a:moveTo>
                <a:lnTo>
                  <a:pt x="4140367" y="2929546"/>
                </a:lnTo>
                <a:lnTo>
                  <a:pt x="5171263" y="1900166"/>
                </a:lnTo>
                <a:lnTo>
                  <a:pt x="5171263" y="1942310"/>
                </a:lnTo>
                <a:lnTo>
                  <a:pt x="4184027" y="2929546"/>
                </a:lnTo>
                <a:close/>
              </a:path>
              <a:path w="5171440" h="4158615">
                <a:moveTo>
                  <a:pt x="2023445" y="4158289"/>
                </a:moveTo>
                <a:lnTo>
                  <a:pt x="1948247" y="4158289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023445" y="4158289"/>
                </a:lnTo>
                <a:close/>
              </a:path>
              <a:path w="5171440" h="4158615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5171440" h="4158615">
                <a:moveTo>
                  <a:pt x="4216043" y="3281732"/>
                </a:moveTo>
                <a:lnTo>
                  <a:pt x="5171263" y="2326513"/>
                </a:lnTo>
                <a:lnTo>
                  <a:pt x="5171263" y="2368115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5171440" h="4158615">
                <a:moveTo>
                  <a:pt x="4416149" y="3201690"/>
                </a:moveTo>
                <a:lnTo>
                  <a:pt x="4338290" y="3201690"/>
                </a:lnTo>
                <a:lnTo>
                  <a:pt x="5171263" y="2868592"/>
                </a:lnTo>
                <a:lnTo>
                  <a:pt x="5171263" y="2899644"/>
                </a:lnTo>
                <a:lnTo>
                  <a:pt x="4416149" y="3201690"/>
                </a:lnTo>
                <a:close/>
              </a:path>
              <a:path w="5171440" h="4158615">
                <a:moveTo>
                  <a:pt x="5171263" y="3517493"/>
                </a:moveTo>
                <a:lnTo>
                  <a:pt x="4357209" y="3517493"/>
                </a:lnTo>
                <a:lnTo>
                  <a:pt x="5171263" y="3191784"/>
                </a:lnTo>
                <a:lnTo>
                  <a:pt x="5171263" y="3223888"/>
                </a:lnTo>
                <a:lnTo>
                  <a:pt x="4510017" y="3488386"/>
                </a:lnTo>
                <a:lnTo>
                  <a:pt x="5171263" y="3488386"/>
                </a:lnTo>
                <a:lnTo>
                  <a:pt x="5171263" y="3517493"/>
                </a:lnTo>
                <a:close/>
              </a:path>
              <a:path w="5171440" h="4158615">
                <a:moveTo>
                  <a:pt x="5171263" y="4155589"/>
                </a:moveTo>
                <a:lnTo>
                  <a:pt x="4316460" y="3789636"/>
                </a:lnTo>
                <a:lnTo>
                  <a:pt x="5171263" y="3789636"/>
                </a:lnTo>
                <a:lnTo>
                  <a:pt x="5171263" y="3818743"/>
                </a:lnTo>
                <a:lnTo>
                  <a:pt x="4456170" y="3818743"/>
                </a:lnTo>
                <a:lnTo>
                  <a:pt x="5171263" y="4125040"/>
                </a:lnTo>
                <a:lnTo>
                  <a:pt x="5171263" y="4155589"/>
                </a:lnTo>
                <a:close/>
              </a:path>
              <a:path w="5171440" h="4158615">
                <a:moveTo>
                  <a:pt x="2831846" y="4158289"/>
                </a:moveTo>
                <a:lnTo>
                  <a:pt x="2753762" y="4158289"/>
                </a:lnTo>
                <a:lnTo>
                  <a:pt x="3089631" y="4023942"/>
                </a:lnTo>
                <a:lnTo>
                  <a:pt x="3009588" y="4103984"/>
                </a:lnTo>
                <a:lnTo>
                  <a:pt x="2967384" y="4103984"/>
                </a:lnTo>
                <a:lnTo>
                  <a:pt x="2831846" y="4158289"/>
                </a:lnTo>
                <a:close/>
              </a:path>
              <a:path w="5171440" h="4158615">
                <a:moveTo>
                  <a:pt x="4391140" y="4158289"/>
                </a:moveTo>
                <a:lnTo>
                  <a:pt x="4350462" y="4158289"/>
                </a:lnTo>
                <a:lnTo>
                  <a:pt x="4248060" y="4055959"/>
                </a:lnTo>
                <a:lnTo>
                  <a:pt x="4448480" y="4141822"/>
                </a:lnTo>
                <a:lnTo>
                  <a:pt x="4374673" y="4141822"/>
                </a:lnTo>
                <a:lnTo>
                  <a:pt x="4391140" y="4158289"/>
                </a:lnTo>
                <a:close/>
              </a:path>
              <a:path w="5171440" h="4158615">
                <a:moveTo>
                  <a:pt x="2955283" y="4158289"/>
                </a:moveTo>
                <a:lnTo>
                  <a:pt x="2913119" y="4158289"/>
                </a:lnTo>
                <a:lnTo>
                  <a:pt x="2967384" y="4103984"/>
                </a:lnTo>
                <a:lnTo>
                  <a:pt x="3009588" y="4103984"/>
                </a:lnTo>
                <a:lnTo>
                  <a:pt x="2955283" y="4158289"/>
                </a:lnTo>
                <a:close/>
              </a:path>
              <a:path w="5171440" h="4158615">
                <a:moveTo>
                  <a:pt x="4486916" y="4158289"/>
                </a:moveTo>
                <a:lnTo>
                  <a:pt x="4413110" y="4158289"/>
                </a:lnTo>
                <a:lnTo>
                  <a:pt x="4374673" y="4141822"/>
                </a:lnTo>
                <a:lnTo>
                  <a:pt x="4448480" y="4141822"/>
                </a:lnTo>
                <a:lnTo>
                  <a:pt x="4486916" y="4158289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10361"/>
            <a:ext cx="7273105" cy="467663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468625" y="2972687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0299602" y="1193502"/>
            <a:ext cx="6960234" cy="8062595"/>
            <a:chOff x="10299602" y="1193502"/>
            <a:chExt cx="6960234" cy="8062595"/>
          </a:xfrm>
        </p:grpSpPr>
        <p:sp>
          <p:nvSpPr>
            <p:cNvPr id="8" name="object 8"/>
            <p:cNvSpPr/>
            <p:nvPr/>
          </p:nvSpPr>
          <p:spPr>
            <a:xfrm>
              <a:off x="10299602" y="6331839"/>
              <a:ext cx="2924175" cy="2924175"/>
            </a:xfrm>
            <a:custGeom>
              <a:avLst/>
              <a:gdLst/>
              <a:ahLst/>
              <a:cxnLst/>
              <a:rect l="l" t="t" r="r" b="b"/>
              <a:pathLst>
                <a:path w="2924175" h="2924175">
                  <a:moveTo>
                    <a:pt x="1462087" y="2924174"/>
                  </a:moveTo>
                  <a:lnTo>
                    <a:pt x="1413825" y="2923393"/>
                  </a:lnTo>
                  <a:lnTo>
                    <a:pt x="1365954" y="2921064"/>
                  </a:lnTo>
                  <a:lnTo>
                    <a:pt x="1318499" y="2917213"/>
                  </a:lnTo>
                  <a:lnTo>
                    <a:pt x="1271482" y="2911863"/>
                  </a:lnTo>
                  <a:lnTo>
                    <a:pt x="1224929" y="2905038"/>
                  </a:lnTo>
                  <a:lnTo>
                    <a:pt x="1178863" y="2896763"/>
                  </a:lnTo>
                  <a:lnTo>
                    <a:pt x="1133308" y="2887061"/>
                  </a:lnTo>
                  <a:lnTo>
                    <a:pt x="1088289" y="2875956"/>
                  </a:lnTo>
                  <a:lnTo>
                    <a:pt x="1043830" y="2863473"/>
                  </a:lnTo>
                  <a:lnTo>
                    <a:pt x="999954" y="2849636"/>
                  </a:lnTo>
                  <a:lnTo>
                    <a:pt x="956686" y="2834469"/>
                  </a:lnTo>
                  <a:lnTo>
                    <a:pt x="914050" y="2817995"/>
                  </a:lnTo>
                  <a:lnTo>
                    <a:pt x="872070" y="2800240"/>
                  </a:lnTo>
                  <a:lnTo>
                    <a:pt x="830770" y="2781226"/>
                  </a:lnTo>
                  <a:lnTo>
                    <a:pt x="790174" y="2760979"/>
                  </a:lnTo>
                  <a:lnTo>
                    <a:pt x="750306" y="2739522"/>
                  </a:lnTo>
                  <a:lnTo>
                    <a:pt x="711190" y="2716879"/>
                  </a:lnTo>
                  <a:lnTo>
                    <a:pt x="672851" y="2693074"/>
                  </a:lnTo>
                  <a:lnTo>
                    <a:pt x="635312" y="2668132"/>
                  </a:lnTo>
                  <a:lnTo>
                    <a:pt x="598597" y="2642076"/>
                  </a:lnTo>
                  <a:lnTo>
                    <a:pt x="562731" y="2614931"/>
                  </a:lnTo>
                  <a:lnTo>
                    <a:pt x="527738" y="2586721"/>
                  </a:lnTo>
                  <a:lnTo>
                    <a:pt x="493641" y="2557469"/>
                  </a:lnTo>
                  <a:lnTo>
                    <a:pt x="460466" y="2527201"/>
                  </a:lnTo>
                  <a:lnTo>
                    <a:pt x="428235" y="2495939"/>
                  </a:lnTo>
                  <a:lnTo>
                    <a:pt x="396973" y="2463708"/>
                  </a:lnTo>
                  <a:lnTo>
                    <a:pt x="366704" y="2430532"/>
                  </a:lnTo>
                  <a:lnTo>
                    <a:pt x="337453" y="2396436"/>
                  </a:lnTo>
                  <a:lnTo>
                    <a:pt x="309243" y="2361443"/>
                  </a:lnTo>
                  <a:lnTo>
                    <a:pt x="282098" y="2325577"/>
                  </a:lnTo>
                  <a:lnTo>
                    <a:pt x="256042" y="2288862"/>
                  </a:lnTo>
                  <a:lnTo>
                    <a:pt x="231100" y="2251323"/>
                  </a:lnTo>
                  <a:lnTo>
                    <a:pt x="207295" y="2212984"/>
                  </a:lnTo>
                  <a:lnTo>
                    <a:pt x="184652" y="2173868"/>
                  </a:lnTo>
                  <a:lnTo>
                    <a:pt x="163195" y="2134000"/>
                  </a:lnTo>
                  <a:lnTo>
                    <a:pt x="142948" y="2093404"/>
                  </a:lnTo>
                  <a:lnTo>
                    <a:pt x="123934" y="2052104"/>
                  </a:lnTo>
                  <a:lnTo>
                    <a:pt x="106179" y="2010124"/>
                  </a:lnTo>
                  <a:lnTo>
                    <a:pt x="89705" y="1967488"/>
                  </a:lnTo>
                  <a:lnTo>
                    <a:pt x="74538" y="1924220"/>
                  </a:lnTo>
                  <a:lnTo>
                    <a:pt x="60701" y="1880344"/>
                  </a:lnTo>
                  <a:lnTo>
                    <a:pt x="48218" y="1835884"/>
                  </a:lnTo>
                  <a:lnTo>
                    <a:pt x="37113" y="1790865"/>
                  </a:lnTo>
                  <a:lnTo>
                    <a:pt x="27411" y="1745311"/>
                  </a:lnTo>
                  <a:lnTo>
                    <a:pt x="19136" y="1699245"/>
                  </a:lnTo>
                  <a:lnTo>
                    <a:pt x="12311" y="1652692"/>
                  </a:lnTo>
                  <a:lnTo>
                    <a:pt x="6961" y="1605675"/>
                  </a:lnTo>
                  <a:lnTo>
                    <a:pt x="3109" y="1558220"/>
                  </a:lnTo>
                  <a:lnTo>
                    <a:pt x="781" y="1510349"/>
                  </a:lnTo>
                  <a:lnTo>
                    <a:pt x="0" y="1462087"/>
                  </a:lnTo>
                  <a:lnTo>
                    <a:pt x="781" y="1413825"/>
                  </a:lnTo>
                  <a:lnTo>
                    <a:pt x="3109" y="1365954"/>
                  </a:lnTo>
                  <a:lnTo>
                    <a:pt x="6961" y="1318499"/>
                  </a:lnTo>
                  <a:lnTo>
                    <a:pt x="12311" y="1271482"/>
                  </a:lnTo>
                  <a:lnTo>
                    <a:pt x="19136" y="1224929"/>
                  </a:lnTo>
                  <a:lnTo>
                    <a:pt x="27411" y="1178863"/>
                  </a:lnTo>
                  <a:lnTo>
                    <a:pt x="37113" y="1133308"/>
                  </a:lnTo>
                  <a:lnTo>
                    <a:pt x="48218" y="1088289"/>
                  </a:lnTo>
                  <a:lnTo>
                    <a:pt x="60701" y="1043830"/>
                  </a:lnTo>
                  <a:lnTo>
                    <a:pt x="74538" y="999954"/>
                  </a:lnTo>
                  <a:lnTo>
                    <a:pt x="89705" y="956686"/>
                  </a:lnTo>
                  <a:lnTo>
                    <a:pt x="106179" y="914050"/>
                  </a:lnTo>
                  <a:lnTo>
                    <a:pt x="123934" y="872070"/>
                  </a:lnTo>
                  <a:lnTo>
                    <a:pt x="142948" y="830770"/>
                  </a:lnTo>
                  <a:lnTo>
                    <a:pt x="163195" y="790174"/>
                  </a:lnTo>
                  <a:lnTo>
                    <a:pt x="184652" y="750306"/>
                  </a:lnTo>
                  <a:lnTo>
                    <a:pt x="207295" y="711190"/>
                  </a:lnTo>
                  <a:lnTo>
                    <a:pt x="231100" y="672851"/>
                  </a:lnTo>
                  <a:lnTo>
                    <a:pt x="256042" y="635312"/>
                  </a:lnTo>
                  <a:lnTo>
                    <a:pt x="282098" y="598597"/>
                  </a:lnTo>
                  <a:lnTo>
                    <a:pt x="309243" y="562731"/>
                  </a:lnTo>
                  <a:lnTo>
                    <a:pt x="337453" y="527738"/>
                  </a:lnTo>
                  <a:lnTo>
                    <a:pt x="366704" y="493641"/>
                  </a:lnTo>
                  <a:lnTo>
                    <a:pt x="396973" y="460466"/>
                  </a:lnTo>
                  <a:lnTo>
                    <a:pt x="428235" y="428235"/>
                  </a:lnTo>
                  <a:lnTo>
                    <a:pt x="460466" y="396973"/>
                  </a:lnTo>
                  <a:lnTo>
                    <a:pt x="493641" y="366704"/>
                  </a:lnTo>
                  <a:lnTo>
                    <a:pt x="527738" y="337453"/>
                  </a:lnTo>
                  <a:lnTo>
                    <a:pt x="562731" y="309243"/>
                  </a:lnTo>
                  <a:lnTo>
                    <a:pt x="598597" y="282098"/>
                  </a:lnTo>
                  <a:lnTo>
                    <a:pt x="635312" y="256042"/>
                  </a:lnTo>
                  <a:lnTo>
                    <a:pt x="672851" y="231100"/>
                  </a:lnTo>
                  <a:lnTo>
                    <a:pt x="711190" y="207295"/>
                  </a:lnTo>
                  <a:lnTo>
                    <a:pt x="750306" y="184652"/>
                  </a:lnTo>
                  <a:lnTo>
                    <a:pt x="790174" y="163195"/>
                  </a:lnTo>
                  <a:lnTo>
                    <a:pt x="830770" y="142948"/>
                  </a:lnTo>
                  <a:lnTo>
                    <a:pt x="872070" y="123934"/>
                  </a:lnTo>
                  <a:lnTo>
                    <a:pt x="914050" y="106179"/>
                  </a:lnTo>
                  <a:lnTo>
                    <a:pt x="956686" y="89705"/>
                  </a:lnTo>
                  <a:lnTo>
                    <a:pt x="999954" y="74538"/>
                  </a:lnTo>
                  <a:lnTo>
                    <a:pt x="1043830" y="60701"/>
                  </a:lnTo>
                  <a:lnTo>
                    <a:pt x="1088289" y="48218"/>
                  </a:lnTo>
                  <a:lnTo>
                    <a:pt x="1133308" y="37113"/>
                  </a:lnTo>
                  <a:lnTo>
                    <a:pt x="1178863" y="27411"/>
                  </a:lnTo>
                  <a:lnTo>
                    <a:pt x="1224929" y="19136"/>
                  </a:lnTo>
                  <a:lnTo>
                    <a:pt x="1271482" y="12311"/>
                  </a:lnTo>
                  <a:lnTo>
                    <a:pt x="1318499" y="6961"/>
                  </a:lnTo>
                  <a:lnTo>
                    <a:pt x="1365954" y="3109"/>
                  </a:lnTo>
                  <a:lnTo>
                    <a:pt x="1413825" y="781"/>
                  </a:lnTo>
                  <a:lnTo>
                    <a:pt x="1462087" y="0"/>
                  </a:lnTo>
                  <a:lnTo>
                    <a:pt x="1510349" y="781"/>
                  </a:lnTo>
                  <a:lnTo>
                    <a:pt x="1558220" y="3109"/>
                  </a:lnTo>
                  <a:lnTo>
                    <a:pt x="1605675" y="6961"/>
                  </a:lnTo>
                  <a:lnTo>
                    <a:pt x="1652692" y="12311"/>
                  </a:lnTo>
                  <a:lnTo>
                    <a:pt x="1699245" y="19136"/>
                  </a:lnTo>
                  <a:lnTo>
                    <a:pt x="1745311" y="27411"/>
                  </a:lnTo>
                  <a:lnTo>
                    <a:pt x="1790865" y="37113"/>
                  </a:lnTo>
                  <a:lnTo>
                    <a:pt x="1835884" y="48218"/>
                  </a:lnTo>
                  <a:lnTo>
                    <a:pt x="1880344" y="60701"/>
                  </a:lnTo>
                  <a:lnTo>
                    <a:pt x="1924220" y="74538"/>
                  </a:lnTo>
                  <a:lnTo>
                    <a:pt x="1967488" y="89705"/>
                  </a:lnTo>
                  <a:lnTo>
                    <a:pt x="2010124" y="106179"/>
                  </a:lnTo>
                  <a:lnTo>
                    <a:pt x="2052104" y="123934"/>
                  </a:lnTo>
                  <a:lnTo>
                    <a:pt x="2093404" y="142948"/>
                  </a:lnTo>
                  <a:lnTo>
                    <a:pt x="2134000" y="163195"/>
                  </a:lnTo>
                  <a:lnTo>
                    <a:pt x="2173868" y="184652"/>
                  </a:lnTo>
                  <a:lnTo>
                    <a:pt x="2212984" y="207295"/>
                  </a:lnTo>
                  <a:lnTo>
                    <a:pt x="2251323" y="231100"/>
                  </a:lnTo>
                  <a:lnTo>
                    <a:pt x="2288862" y="256042"/>
                  </a:lnTo>
                  <a:lnTo>
                    <a:pt x="2325577" y="282098"/>
                  </a:lnTo>
                  <a:lnTo>
                    <a:pt x="2361443" y="309243"/>
                  </a:lnTo>
                  <a:lnTo>
                    <a:pt x="2396436" y="337453"/>
                  </a:lnTo>
                  <a:lnTo>
                    <a:pt x="2430532" y="366704"/>
                  </a:lnTo>
                  <a:lnTo>
                    <a:pt x="2463708" y="396973"/>
                  </a:lnTo>
                  <a:lnTo>
                    <a:pt x="2495939" y="428235"/>
                  </a:lnTo>
                  <a:lnTo>
                    <a:pt x="2527201" y="460466"/>
                  </a:lnTo>
                  <a:lnTo>
                    <a:pt x="2557469" y="493641"/>
                  </a:lnTo>
                  <a:lnTo>
                    <a:pt x="2586721" y="527738"/>
                  </a:lnTo>
                  <a:lnTo>
                    <a:pt x="2614931" y="562731"/>
                  </a:lnTo>
                  <a:lnTo>
                    <a:pt x="2642076" y="598597"/>
                  </a:lnTo>
                  <a:lnTo>
                    <a:pt x="2668132" y="635312"/>
                  </a:lnTo>
                  <a:lnTo>
                    <a:pt x="2693074" y="672851"/>
                  </a:lnTo>
                  <a:lnTo>
                    <a:pt x="2716879" y="711190"/>
                  </a:lnTo>
                  <a:lnTo>
                    <a:pt x="2739522" y="750306"/>
                  </a:lnTo>
                  <a:lnTo>
                    <a:pt x="2760979" y="790174"/>
                  </a:lnTo>
                  <a:lnTo>
                    <a:pt x="2781226" y="830770"/>
                  </a:lnTo>
                  <a:lnTo>
                    <a:pt x="2800240" y="872070"/>
                  </a:lnTo>
                  <a:lnTo>
                    <a:pt x="2817995" y="914050"/>
                  </a:lnTo>
                  <a:lnTo>
                    <a:pt x="2834469" y="956686"/>
                  </a:lnTo>
                  <a:lnTo>
                    <a:pt x="2849636" y="999954"/>
                  </a:lnTo>
                  <a:lnTo>
                    <a:pt x="2863473" y="1043830"/>
                  </a:lnTo>
                  <a:lnTo>
                    <a:pt x="2875956" y="1088289"/>
                  </a:lnTo>
                  <a:lnTo>
                    <a:pt x="2887061" y="1133308"/>
                  </a:lnTo>
                  <a:lnTo>
                    <a:pt x="2896763" y="1178863"/>
                  </a:lnTo>
                  <a:lnTo>
                    <a:pt x="2905038" y="1224929"/>
                  </a:lnTo>
                  <a:lnTo>
                    <a:pt x="2911863" y="1271482"/>
                  </a:lnTo>
                  <a:lnTo>
                    <a:pt x="2917213" y="1318499"/>
                  </a:lnTo>
                  <a:lnTo>
                    <a:pt x="2921064" y="1365954"/>
                  </a:lnTo>
                  <a:lnTo>
                    <a:pt x="2923393" y="1413825"/>
                  </a:lnTo>
                  <a:lnTo>
                    <a:pt x="2924174" y="1462087"/>
                  </a:lnTo>
                  <a:lnTo>
                    <a:pt x="2923393" y="1510349"/>
                  </a:lnTo>
                  <a:lnTo>
                    <a:pt x="2921064" y="1558220"/>
                  </a:lnTo>
                  <a:lnTo>
                    <a:pt x="2917213" y="1605675"/>
                  </a:lnTo>
                  <a:lnTo>
                    <a:pt x="2911863" y="1652692"/>
                  </a:lnTo>
                  <a:lnTo>
                    <a:pt x="2905038" y="1699245"/>
                  </a:lnTo>
                  <a:lnTo>
                    <a:pt x="2896763" y="1745311"/>
                  </a:lnTo>
                  <a:lnTo>
                    <a:pt x="2887061" y="1790865"/>
                  </a:lnTo>
                  <a:lnTo>
                    <a:pt x="2875956" y="1835884"/>
                  </a:lnTo>
                  <a:lnTo>
                    <a:pt x="2863473" y="1880344"/>
                  </a:lnTo>
                  <a:lnTo>
                    <a:pt x="2849636" y="1924220"/>
                  </a:lnTo>
                  <a:lnTo>
                    <a:pt x="2834469" y="1967488"/>
                  </a:lnTo>
                  <a:lnTo>
                    <a:pt x="2817995" y="2010124"/>
                  </a:lnTo>
                  <a:lnTo>
                    <a:pt x="2800240" y="2052104"/>
                  </a:lnTo>
                  <a:lnTo>
                    <a:pt x="2781226" y="2093404"/>
                  </a:lnTo>
                  <a:lnTo>
                    <a:pt x="2760979" y="2134000"/>
                  </a:lnTo>
                  <a:lnTo>
                    <a:pt x="2739522" y="2173868"/>
                  </a:lnTo>
                  <a:lnTo>
                    <a:pt x="2716879" y="2212984"/>
                  </a:lnTo>
                  <a:lnTo>
                    <a:pt x="2693074" y="2251323"/>
                  </a:lnTo>
                  <a:lnTo>
                    <a:pt x="2668132" y="2288862"/>
                  </a:lnTo>
                  <a:lnTo>
                    <a:pt x="2642076" y="2325577"/>
                  </a:lnTo>
                  <a:lnTo>
                    <a:pt x="2614931" y="2361443"/>
                  </a:lnTo>
                  <a:lnTo>
                    <a:pt x="2586721" y="2396436"/>
                  </a:lnTo>
                  <a:lnTo>
                    <a:pt x="2557469" y="2430532"/>
                  </a:lnTo>
                  <a:lnTo>
                    <a:pt x="2527201" y="2463708"/>
                  </a:lnTo>
                  <a:lnTo>
                    <a:pt x="2495939" y="2495939"/>
                  </a:lnTo>
                  <a:lnTo>
                    <a:pt x="2463708" y="2527201"/>
                  </a:lnTo>
                  <a:lnTo>
                    <a:pt x="2430532" y="2557469"/>
                  </a:lnTo>
                  <a:lnTo>
                    <a:pt x="2396436" y="2586721"/>
                  </a:lnTo>
                  <a:lnTo>
                    <a:pt x="2361443" y="2614931"/>
                  </a:lnTo>
                  <a:lnTo>
                    <a:pt x="2325577" y="2642076"/>
                  </a:lnTo>
                  <a:lnTo>
                    <a:pt x="2288862" y="2668132"/>
                  </a:lnTo>
                  <a:lnTo>
                    <a:pt x="2251323" y="2693074"/>
                  </a:lnTo>
                  <a:lnTo>
                    <a:pt x="2212984" y="2716879"/>
                  </a:lnTo>
                  <a:lnTo>
                    <a:pt x="2173868" y="2739522"/>
                  </a:lnTo>
                  <a:lnTo>
                    <a:pt x="2134000" y="2760979"/>
                  </a:lnTo>
                  <a:lnTo>
                    <a:pt x="2093404" y="2781226"/>
                  </a:lnTo>
                  <a:lnTo>
                    <a:pt x="2052104" y="2800240"/>
                  </a:lnTo>
                  <a:lnTo>
                    <a:pt x="2010124" y="2817995"/>
                  </a:lnTo>
                  <a:lnTo>
                    <a:pt x="1967488" y="2834469"/>
                  </a:lnTo>
                  <a:lnTo>
                    <a:pt x="1924220" y="2849636"/>
                  </a:lnTo>
                  <a:lnTo>
                    <a:pt x="1880344" y="2863473"/>
                  </a:lnTo>
                  <a:lnTo>
                    <a:pt x="1835884" y="2875956"/>
                  </a:lnTo>
                  <a:lnTo>
                    <a:pt x="1790865" y="2887061"/>
                  </a:lnTo>
                  <a:lnTo>
                    <a:pt x="1745311" y="2896763"/>
                  </a:lnTo>
                  <a:lnTo>
                    <a:pt x="1699245" y="2905038"/>
                  </a:lnTo>
                  <a:lnTo>
                    <a:pt x="1652692" y="2911863"/>
                  </a:lnTo>
                  <a:lnTo>
                    <a:pt x="1605675" y="2917213"/>
                  </a:lnTo>
                  <a:lnTo>
                    <a:pt x="1558220" y="2921064"/>
                  </a:lnTo>
                  <a:lnTo>
                    <a:pt x="1510349" y="2923393"/>
                  </a:lnTo>
                  <a:lnTo>
                    <a:pt x="1462087" y="2924174"/>
                  </a:lnTo>
                  <a:close/>
                </a:path>
              </a:pathLst>
            </a:custGeom>
            <a:solidFill>
              <a:srgbClr val="B0C7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9602" y="1193502"/>
              <a:ext cx="6959696" cy="69596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65540" y="1373450"/>
            <a:ext cx="4248150" cy="12674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150" spc="-390">
                <a:latin typeface="Arial"/>
                <a:cs typeface="Arial"/>
              </a:rPr>
              <a:t>A</a:t>
            </a:r>
            <a:r>
              <a:rPr dirty="0" sz="8150" spc="-655">
                <a:latin typeface="Arial"/>
                <a:cs typeface="Arial"/>
              </a:rPr>
              <a:t>b</a:t>
            </a:r>
            <a:r>
              <a:rPr dirty="0" sz="8150" spc="-855">
                <a:latin typeface="Arial"/>
                <a:cs typeface="Arial"/>
              </a:rPr>
              <a:t>o</a:t>
            </a:r>
            <a:r>
              <a:rPr dirty="0" sz="8150" spc="-830">
                <a:latin typeface="Arial"/>
                <a:cs typeface="Arial"/>
              </a:rPr>
              <a:t>u</a:t>
            </a:r>
            <a:r>
              <a:rPr dirty="0" sz="8150" spc="409">
                <a:latin typeface="Arial"/>
                <a:cs typeface="Arial"/>
              </a:rPr>
              <a:t>t</a:t>
            </a:r>
            <a:r>
              <a:rPr dirty="0" sz="8150" spc="-1185">
                <a:latin typeface="Arial"/>
                <a:cs typeface="Arial"/>
              </a:rPr>
              <a:t> </a:t>
            </a:r>
            <a:r>
              <a:rPr dirty="0" sz="8150" spc="-285">
                <a:latin typeface="Arial"/>
                <a:cs typeface="Arial"/>
              </a:rPr>
              <a:t>M</a:t>
            </a:r>
            <a:r>
              <a:rPr dirty="0" sz="8150" spc="-120">
                <a:latin typeface="Arial"/>
                <a:cs typeface="Arial"/>
              </a:rPr>
              <a:t>e</a:t>
            </a:r>
            <a:endParaRPr sz="8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65540" y="3755697"/>
            <a:ext cx="6626859" cy="4514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85" b="1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-220" b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275" b="1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500" spc="-225" b="1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204" b="1">
                <a:solidFill>
                  <a:srgbClr val="12294E"/>
                </a:solidFill>
                <a:latin typeface="Trebuchet MS"/>
                <a:cs typeface="Trebuchet MS"/>
              </a:rPr>
              <a:t>mm</a:t>
            </a:r>
            <a:r>
              <a:rPr dirty="0" sz="3500" spc="-405" b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65" b="1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590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310" b="1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3500" spc="-225" b="1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335" b="1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275" b="1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500" spc="-405" b="1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30" b="1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dirty="0" sz="3500" spc="-590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140" b="1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b="1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dirty="0" sz="3500" spc="-160" b="1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590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40" b="1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500" spc="-225" b="1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270" b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180" b="1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220" b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290" b="1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dirty="0" sz="3500" spc="25" b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15"/>
              </a:spcBef>
            </a:pPr>
            <a:r>
              <a:rPr dirty="0" sz="3500" spc="-85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ee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45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500" spc="26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484">
                <a:solidFill>
                  <a:srgbClr val="12294E"/>
                </a:solidFill>
                <a:latin typeface="Trebuchet MS"/>
                <a:cs typeface="Trebuchet MS"/>
              </a:rPr>
              <a:t>!</a:t>
            </a:r>
            <a:endParaRPr sz="3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Trebuchet MS"/>
              <a:cs typeface="Trebuchet MS"/>
            </a:endParaRPr>
          </a:p>
          <a:p>
            <a:pPr marL="12700" marR="5080">
              <a:lnSpc>
                <a:spcPct val="115500"/>
              </a:lnSpc>
            </a:pPr>
            <a:r>
              <a:rPr dirty="0" sz="3300" spc="-75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65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6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409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300" spc="-16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3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35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300" spc="-165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300" spc="-409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45">
                <a:solidFill>
                  <a:srgbClr val="12294E"/>
                </a:solidFill>
                <a:latin typeface="Trebuchet MS"/>
                <a:cs typeface="Trebuchet MS"/>
              </a:rPr>
              <a:t>-</a:t>
            </a:r>
            <a:r>
              <a:rPr dirty="0" sz="3300" spc="-44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21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37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3300" spc="-35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300" spc="-17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300" spc="-16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3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16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300" spc="55">
                <a:solidFill>
                  <a:srgbClr val="12294E"/>
                </a:solidFill>
                <a:latin typeface="Trebuchet MS"/>
                <a:cs typeface="Trebuchet MS"/>
              </a:rPr>
              <a:t>d  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44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300" spc="-17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12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29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300" spc="5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300" spc="-68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44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300" spc="-17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300" spc="-35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300" spc="-409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300" spc="-16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300" spc="27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85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dirty="0" sz="3300" spc="-409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3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300" spc="65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1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3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-35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3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300" spc="-185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300" spc="24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-16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300" spc="55">
                <a:solidFill>
                  <a:srgbClr val="12294E"/>
                </a:solidFill>
                <a:latin typeface="Trebuchet MS"/>
                <a:cs typeface="Trebuchet MS"/>
              </a:rPr>
              <a:t>d  </a:t>
            </a:r>
            <a:r>
              <a:rPr dirty="0" sz="3300" spc="-225">
                <a:solidFill>
                  <a:srgbClr val="12294E"/>
                </a:solidFill>
                <a:latin typeface="Trebuchet MS"/>
                <a:cs typeface="Trebuchet MS"/>
              </a:rPr>
              <a:t>academic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245">
                <a:solidFill>
                  <a:srgbClr val="12294E"/>
                </a:solidFill>
                <a:latin typeface="Trebuchet MS"/>
                <a:cs typeface="Trebuchet MS"/>
              </a:rPr>
              <a:t>institutions</a:t>
            </a:r>
            <a:r>
              <a:rPr dirty="0" sz="3300" spc="-59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170">
                <a:solidFill>
                  <a:srgbClr val="12294E"/>
                </a:solidFill>
                <a:latin typeface="Trebuchet MS"/>
                <a:cs typeface="Trebuchet MS"/>
              </a:rPr>
              <a:t>in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204">
                <a:solidFill>
                  <a:srgbClr val="12294E"/>
                </a:solidFill>
                <a:latin typeface="Trebuchet MS"/>
                <a:cs typeface="Trebuchet MS"/>
              </a:rPr>
              <a:t>building</a:t>
            </a:r>
            <a:r>
              <a:rPr dirty="0" sz="3300" spc="-59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websites </a:t>
            </a:r>
            <a:r>
              <a:rPr dirty="0" sz="3300" spc="-98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-16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300" spc="7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300" spc="-35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300" spc="-17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300" spc="4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300" spc="-35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24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300" spc="13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409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300" spc="-6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85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dirty="0" sz="3300" spc="-29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300" spc="75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300" spc="-60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-155">
                <a:solidFill>
                  <a:srgbClr val="12294E"/>
                </a:solidFill>
                <a:latin typeface="Trebuchet MS"/>
                <a:cs typeface="Trebuchet MS"/>
              </a:rPr>
              <a:t>pp</a:t>
            </a:r>
            <a:r>
              <a:rPr dirty="0" sz="3300" spc="-44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300" spc="-409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300" spc="-29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300" spc="-2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3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300" spc="-409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300" spc="-17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300" spc="-16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300" spc="1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300" spc="-459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5"/>
                </a:moveTo>
                <a:lnTo>
                  <a:pt x="303394" y="558015"/>
                </a:lnTo>
                <a:lnTo>
                  <a:pt x="79819" y="0"/>
                </a:lnTo>
                <a:lnTo>
                  <a:pt x="111331" y="0"/>
                </a:lnTo>
                <a:lnTo>
                  <a:pt x="334538" y="558015"/>
                </a:lnTo>
                <a:close/>
              </a:path>
              <a:path w="4407535" h="4896485">
                <a:moveTo>
                  <a:pt x="619197" y="539097"/>
                </a:moveTo>
                <a:lnTo>
                  <a:pt x="403500" y="0"/>
                </a:lnTo>
                <a:lnTo>
                  <a:pt x="433538" y="0"/>
                </a:lnTo>
                <a:lnTo>
                  <a:pt x="588635" y="387744"/>
                </a:lnTo>
                <a:lnTo>
                  <a:pt x="619197" y="387744"/>
                </a:lnTo>
                <a:lnTo>
                  <a:pt x="619197" y="539097"/>
                </a:lnTo>
                <a:close/>
              </a:path>
              <a:path w="4407535" h="4896485">
                <a:moveTo>
                  <a:pt x="619197" y="387744"/>
                </a:moveTo>
                <a:lnTo>
                  <a:pt x="588635" y="387744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4"/>
                </a:lnTo>
                <a:close/>
              </a:path>
              <a:path w="4407535" h="4896485">
                <a:moveTo>
                  <a:pt x="891341" y="579846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5"/>
                </a:lnTo>
                <a:lnTo>
                  <a:pt x="951152" y="440135"/>
                </a:lnTo>
                <a:lnTo>
                  <a:pt x="891341" y="579846"/>
                </a:lnTo>
                <a:close/>
              </a:path>
              <a:path w="4407535" h="4896485">
                <a:moveTo>
                  <a:pt x="951152" y="440135"/>
                </a:moveTo>
                <a:lnTo>
                  <a:pt x="918991" y="440135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5"/>
                </a:lnTo>
                <a:close/>
              </a:path>
              <a:path w="4407535" h="4896485">
                <a:moveTo>
                  <a:pt x="1157663" y="648245"/>
                </a:moveTo>
                <a:lnTo>
                  <a:pt x="1435382" y="0"/>
                </a:lnTo>
                <a:lnTo>
                  <a:pt x="1465047" y="0"/>
                </a:lnTo>
                <a:lnTo>
                  <a:pt x="1242071" y="520177"/>
                </a:lnTo>
                <a:lnTo>
                  <a:pt x="1285731" y="520177"/>
                </a:lnTo>
                <a:lnTo>
                  <a:pt x="1157663" y="648245"/>
                </a:lnTo>
                <a:close/>
              </a:path>
              <a:path w="4407535" h="4896485">
                <a:moveTo>
                  <a:pt x="1285731" y="520177"/>
                </a:moveTo>
                <a:lnTo>
                  <a:pt x="1242071" y="520177"/>
                </a:lnTo>
                <a:lnTo>
                  <a:pt x="1763015" y="0"/>
                </a:lnTo>
                <a:lnTo>
                  <a:pt x="1805909" y="0"/>
                </a:lnTo>
                <a:lnTo>
                  <a:pt x="1285731" y="520177"/>
                </a:lnTo>
                <a:close/>
              </a:path>
              <a:path w="4407535" h="4896485">
                <a:moveTo>
                  <a:pt x="1317747" y="872363"/>
                </a:moveTo>
                <a:lnTo>
                  <a:pt x="2190111" y="0"/>
                </a:lnTo>
                <a:lnTo>
                  <a:pt x="2231744" y="0"/>
                </a:lnTo>
                <a:lnTo>
                  <a:pt x="1439994" y="792321"/>
                </a:lnTo>
                <a:lnTo>
                  <a:pt x="1517853" y="792321"/>
                </a:lnTo>
                <a:lnTo>
                  <a:pt x="1317747" y="872363"/>
                </a:lnTo>
                <a:close/>
              </a:path>
              <a:path w="4407535" h="4896485">
                <a:moveTo>
                  <a:pt x="1517853" y="792321"/>
                </a:moveTo>
                <a:lnTo>
                  <a:pt x="1439994" y="792321"/>
                </a:lnTo>
                <a:lnTo>
                  <a:pt x="3421343" y="0"/>
                </a:lnTo>
                <a:lnTo>
                  <a:pt x="3498657" y="0"/>
                </a:lnTo>
                <a:lnTo>
                  <a:pt x="1517853" y="792321"/>
                </a:lnTo>
                <a:close/>
              </a:path>
              <a:path w="4407535" h="4896485">
                <a:moveTo>
                  <a:pt x="4064107" y="2796288"/>
                </a:moveTo>
                <a:lnTo>
                  <a:pt x="4033363" y="2796288"/>
                </a:lnTo>
                <a:lnTo>
                  <a:pt x="4141056" y="2545974"/>
                </a:lnTo>
                <a:lnTo>
                  <a:pt x="1418164" y="1380268"/>
                </a:lnTo>
                <a:lnTo>
                  <a:pt x="4378272" y="1380268"/>
                </a:lnTo>
                <a:lnTo>
                  <a:pt x="4378272" y="1108124"/>
                </a:lnTo>
                <a:lnTo>
                  <a:pt x="1458913" y="1108124"/>
                </a:lnTo>
                <a:lnTo>
                  <a:pt x="4168707" y="23915"/>
                </a:lnTo>
                <a:lnTo>
                  <a:pt x="4159168" y="0"/>
                </a:lnTo>
                <a:lnTo>
                  <a:pt x="4192031" y="0"/>
                </a:lnTo>
                <a:lnTo>
                  <a:pt x="4208001" y="39924"/>
                </a:lnTo>
                <a:lnTo>
                  <a:pt x="4194903" y="45745"/>
                </a:lnTo>
                <a:lnTo>
                  <a:pt x="1611721" y="1079018"/>
                </a:lnTo>
                <a:lnTo>
                  <a:pt x="4407378" y="1079018"/>
                </a:lnTo>
                <a:lnTo>
                  <a:pt x="4407378" y="1409374"/>
                </a:lnTo>
                <a:lnTo>
                  <a:pt x="1557875" y="1409374"/>
                </a:lnTo>
                <a:lnTo>
                  <a:pt x="4177439" y="2531421"/>
                </a:lnTo>
                <a:lnTo>
                  <a:pt x="4064107" y="2796288"/>
                </a:lnTo>
                <a:close/>
              </a:path>
              <a:path w="4407535" h="4896485">
                <a:moveTo>
                  <a:pt x="383436" y="680262"/>
                </a:moveTo>
                <a:lnTo>
                  <a:pt x="0" y="296825"/>
                </a:lnTo>
                <a:lnTo>
                  <a:pt x="0" y="254840"/>
                </a:lnTo>
                <a:lnTo>
                  <a:pt x="303394" y="558015"/>
                </a:lnTo>
                <a:lnTo>
                  <a:pt x="334538" y="558015"/>
                </a:lnTo>
                <a:lnTo>
                  <a:pt x="383436" y="680262"/>
                </a:lnTo>
                <a:close/>
              </a:path>
              <a:path w="4407535" h="4896485">
                <a:moveTo>
                  <a:pt x="74910" y="755938"/>
                </a:moveTo>
                <a:lnTo>
                  <a:pt x="31250" y="755938"/>
                </a:lnTo>
                <a:lnTo>
                  <a:pt x="0" y="724641"/>
                </a:lnTo>
                <a:lnTo>
                  <a:pt x="0" y="681028"/>
                </a:lnTo>
                <a:lnTo>
                  <a:pt x="74910" y="755938"/>
                </a:lnTo>
                <a:close/>
              </a:path>
              <a:path w="4407535" h="4896485">
                <a:moveTo>
                  <a:pt x="159318" y="840346"/>
                </a:moveTo>
                <a:lnTo>
                  <a:pt x="0" y="772092"/>
                </a:lnTo>
                <a:lnTo>
                  <a:pt x="0" y="742545"/>
                </a:lnTo>
                <a:lnTo>
                  <a:pt x="31250" y="755938"/>
                </a:lnTo>
                <a:lnTo>
                  <a:pt x="74910" y="755938"/>
                </a:lnTo>
                <a:lnTo>
                  <a:pt x="159318" y="840346"/>
                </a:lnTo>
                <a:close/>
              </a:path>
              <a:path w="4407535" h="4896485">
                <a:moveTo>
                  <a:pt x="92374" y="1106669"/>
                </a:moveTo>
                <a:lnTo>
                  <a:pt x="0" y="1106669"/>
                </a:lnTo>
                <a:lnTo>
                  <a:pt x="0" y="1067122"/>
                </a:lnTo>
                <a:lnTo>
                  <a:pt x="92374" y="1106669"/>
                </a:lnTo>
                <a:close/>
              </a:path>
              <a:path w="4407535" h="4896485">
                <a:moveTo>
                  <a:pt x="0" y="1398886"/>
                </a:moveTo>
                <a:lnTo>
                  <a:pt x="0" y="1378813"/>
                </a:lnTo>
                <a:lnTo>
                  <a:pt x="50169" y="1378813"/>
                </a:lnTo>
                <a:lnTo>
                  <a:pt x="0" y="1398886"/>
                </a:lnTo>
                <a:close/>
              </a:path>
              <a:path w="4407535" h="4896485">
                <a:moveTo>
                  <a:pt x="0" y="1722297"/>
                </a:moveTo>
                <a:lnTo>
                  <a:pt x="0" y="1691107"/>
                </a:lnTo>
                <a:lnTo>
                  <a:pt x="191335" y="1614573"/>
                </a:lnTo>
                <a:lnTo>
                  <a:pt x="111292" y="1694616"/>
                </a:lnTo>
                <a:lnTo>
                  <a:pt x="69088" y="1694616"/>
                </a:lnTo>
                <a:lnTo>
                  <a:pt x="0" y="1722297"/>
                </a:lnTo>
                <a:close/>
              </a:path>
              <a:path w="4407535" h="4896485">
                <a:moveTo>
                  <a:pt x="3263502" y="3900871"/>
                </a:moveTo>
                <a:lnTo>
                  <a:pt x="3221298" y="3900871"/>
                </a:lnTo>
                <a:lnTo>
                  <a:pt x="3413399" y="3708769"/>
                </a:lnTo>
                <a:lnTo>
                  <a:pt x="1349764" y="1646590"/>
                </a:lnTo>
                <a:lnTo>
                  <a:pt x="1550184" y="1732453"/>
                </a:lnTo>
                <a:lnTo>
                  <a:pt x="1476377" y="1732453"/>
                </a:lnTo>
                <a:lnTo>
                  <a:pt x="3454149" y="3710225"/>
                </a:lnTo>
                <a:lnTo>
                  <a:pt x="3263502" y="3900871"/>
                </a:lnTo>
                <a:close/>
              </a:path>
              <a:path w="4407535" h="4896485">
                <a:moveTo>
                  <a:pt x="0" y="1805908"/>
                </a:moveTo>
                <a:lnTo>
                  <a:pt x="0" y="1763754"/>
                </a:lnTo>
                <a:lnTo>
                  <a:pt x="69088" y="1694616"/>
                </a:lnTo>
                <a:lnTo>
                  <a:pt x="111292" y="1694616"/>
                </a:lnTo>
                <a:lnTo>
                  <a:pt x="0" y="1805908"/>
                </a:lnTo>
                <a:close/>
              </a:path>
              <a:path w="4407535" h="4896485">
                <a:moveTo>
                  <a:pt x="4047916" y="2834126"/>
                </a:moveTo>
                <a:lnTo>
                  <a:pt x="1476377" y="1732453"/>
                </a:lnTo>
                <a:lnTo>
                  <a:pt x="1550184" y="1732453"/>
                </a:lnTo>
                <a:lnTo>
                  <a:pt x="4033363" y="2796288"/>
                </a:lnTo>
                <a:lnTo>
                  <a:pt x="4064107" y="2796288"/>
                </a:lnTo>
                <a:lnTo>
                  <a:pt x="4047916" y="2834126"/>
                </a:lnTo>
                <a:close/>
              </a:path>
              <a:path w="4407535" h="4896485">
                <a:moveTo>
                  <a:pt x="2056321" y="4657634"/>
                </a:moveTo>
                <a:lnTo>
                  <a:pt x="1975549" y="4657634"/>
                </a:lnTo>
                <a:lnTo>
                  <a:pt x="2227318" y="4557217"/>
                </a:lnTo>
                <a:lnTo>
                  <a:pt x="1127101" y="1806674"/>
                </a:lnTo>
                <a:lnTo>
                  <a:pt x="1249348" y="1928921"/>
                </a:lnTo>
                <a:lnTo>
                  <a:pt x="1205688" y="1928921"/>
                </a:lnTo>
                <a:lnTo>
                  <a:pt x="2263702" y="4574682"/>
                </a:lnTo>
                <a:lnTo>
                  <a:pt x="2056321" y="4657634"/>
                </a:lnTo>
                <a:close/>
              </a:path>
              <a:path w="4407535" h="4896485">
                <a:moveTo>
                  <a:pt x="0" y="2232120"/>
                </a:moveTo>
                <a:lnTo>
                  <a:pt x="0" y="2190112"/>
                </a:lnTo>
                <a:lnTo>
                  <a:pt x="351419" y="1838692"/>
                </a:lnTo>
                <a:lnTo>
                  <a:pt x="296553" y="1966759"/>
                </a:lnTo>
                <a:lnTo>
                  <a:pt x="265556" y="1966759"/>
                </a:lnTo>
                <a:lnTo>
                  <a:pt x="0" y="2232120"/>
                </a:lnTo>
                <a:close/>
              </a:path>
              <a:path w="4407535" h="4896485">
                <a:moveTo>
                  <a:pt x="0" y="3421049"/>
                </a:moveTo>
                <a:lnTo>
                  <a:pt x="0" y="3348577"/>
                </a:lnTo>
                <a:lnTo>
                  <a:pt x="617742" y="1905636"/>
                </a:lnTo>
                <a:lnTo>
                  <a:pt x="617742" y="2046802"/>
                </a:lnTo>
                <a:lnTo>
                  <a:pt x="588635" y="2046802"/>
                </a:lnTo>
                <a:lnTo>
                  <a:pt x="0" y="3421049"/>
                </a:lnTo>
                <a:close/>
              </a:path>
              <a:path w="4407535" h="4896485">
                <a:moveTo>
                  <a:pt x="3221298" y="3943075"/>
                </a:moveTo>
                <a:lnTo>
                  <a:pt x="1205688" y="1928921"/>
                </a:lnTo>
                <a:lnTo>
                  <a:pt x="1249348" y="1928921"/>
                </a:lnTo>
                <a:lnTo>
                  <a:pt x="3221298" y="3900871"/>
                </a:lnTo>
                <a:lnTo>
                  <a:pt x="3263502" y="3900871"/>
                </a:lnTo>
                <a:lnTo>
                  <a:pt x="3221298" y="3943075"/>
                </a:lnTo>
                <a:close/>
              </a:path>
              <a:path w="4407535" h="4896485">
                <a:moveTo>
                  <a:pt x="918992" y="4867200"/>
                </a:moveTo>
                <a:lnTo>
                  <a:pt x="891341" y="4867200"/>
                </a:lnTo>
                <a:lnTo>
                  <a:pt x="891341" y="1947840"/>
                </a:lnTo>
                <a:lnTo>
                  <a:pt x="952480" y="2100648"/>
                </a:lnTo>
                <a:lnTo>
                  <a:pt x="918992" y="2100648"/>
                </a:lnTo>
                <a:lnTo>
                  <a:pt x="918992" y="4867200"/>
                </a:lnTo>
                <a:close/>
              </a:path>
              <a:path w="4407535" h="4896485">
                <a:moveTo>
                  <a:pt x="0" y="2658968"/>
                </a:moveTo>
                <a:lnTo>
                  <a:pt x="0" y="2586274"/>
                </a:lnTo>
                <a:lnTo>
                  <a:pt x="265556" y="1966759"/>
                </a:lnTo>
                <a:lnTo>
                  <a:pt x="296553" y="1966759"/>
                </a:lnTo>
                <a:lnTo>
                  <a:pt x="0" y="2658968"/>
                </a:lnTo>
                <a:close/>
              </a:path>
              <a:path w="4407535" h="4896485">
                <a:moveTo>
                  <a:pt x="918992" y="4896305"/>
                </a:moveTo>
                <a:lnTo>
                  <a:pt x="588635" y="4896305"/>
                </a:lnTo>
                <a:lnTo>
                  <a:pt x="588635" y="2046802"/>
                </a:lnTo>
                <a:lnTo>
                  <a:pt x="617742" y="2046802"/>
                </a:lnTo>
                <a:lnTo>
                  <a:pt x="617742" y="4867200"/>
                </a:lnTo>
                <a:lnTo>
                  <a:pt x="918992" y="4867200"/>
                </a:lnTo>
                <a:lnTo>
                  <a:pt x="918992" y="4896305"/>
                </a:lnTo>
                <a:close/>
              </a:path>
              <a:path w="4407535" h="4896485">
                <a:moveTo>
                  <a:pt x="1958086" y="4696928"/>
                </a:moveTo>
                <a:lnTo>
                  <a:pt x="1952265" y="4683830"/>
                </a:lnTo>
                <a:lnTo>
                  <a:pt x="918992" y="2100648"/>
                </a:lnTo>
                <a:lnTo>
                  <a:pt x="952480" y="2100648"/>
                </a:lnTo>
                <a:lnTo>
                  <a:pt x="1975549" y="4657634"/>
                </a:lnTo>
                <a:lnTo>
                  <a:pt x="2056321" y="4657634"/>
                </a:lnTo>
                <a:lnTo>
                  <a:pt x="1958086" y="469692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9954" y="6303451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8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1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1"/>
                </a:lnTo>
                <a:close/>
              </a:path>
              <a:path w="4948555" h="3983990">
                <a:moveTo>
                  <a:pt x="2460181" y="3983548"/>
                </a:moveTo>
                <a:lnTo>
                  <a:pt x="2385100" y="3983548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81" y="3983548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29" y="3983548"/>
                </a:moveTo>
                <a:lnTo>
                  <a:pt x="4769403" y="3983548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3"/>
                </a:lnTo>
                <a:lnTo>
                  <a:pt x="4456170" y="3818743"/>
                </a:lnTo>
                <a:lnTo>
                  <a:pt x="4840929" y="398354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7160103" cy="7734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4262" y="1273180"/>
            <a:ext cx="6793737" cy="90043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19084" y="2710097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3815" y="2348683"/>
            <a:ext cx="6678957" cy="690295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66124"/>
            <a:ext cx="5547995" cy="1419225"/>
          </a:xfrm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60"/>
              </a:spcBef>
              <a:tabLst>
                <a:tab pos="1075690" algn="l"/>
                <a:tab pos="1800225" algn="l"/>
              </a:tabLst>
            </a:pPr>
            <a:r>
              <a:rPr dirty="0" sz="5000" spc="260"/>
              <a:t>S</a:t>
            </a:r>
            <a:r>
              <a:rPr dirty="0" sz="5000" spc="-405"/>
              <a:t>t</a:t>
            </a:r>
            <a:r>
              <a:rPr dirty="0" sz="5000" spc="-380"/>
              <a:t>y</a:t>
            </a:r>
            <a:r>
              <a:rPr dirty="0" sz="5000" spc="-225"/>
              <a:t>l</a:t>
            </a:r>
            <a:r>
              <a:rPr dirty="0" sz="5000" spc="-565"/>
              <a:t>i</a:t>
            </a:r>
            <a:r>
              <a:rPr dirty="0" sz="5000" spc="-370"/>
              <a:t>n</a:t>
            </a:r>
            <a:r>
              <a:rPr dirty="0" sz="5000" spc="520"/>
              <a:t>g</a:t>
            </a:r>
            <a:r>
              <a:rPr dirty="0" sz="5000" spc="-840"/>
              <a:t> </a:t>
            </a:r>
            <a:r>
              <a:rPr dirty="0" sz="5000" spc="-405"/>
              <a:t>t</a:t>
            </a:r>
            <a:r>
              <a:rPr dirty="0" sz="5000" spc="-380"/>
              <a:t>h</a:t>
            </a:r>
            <a:r>
              <a:rPr dirty="0" sz="5000" spc="-155"/>
              <a:t>e</a:t>
            </a:r>
            <a:r>
              <a:rPr dirty="0" sz="5000" spc="-840"/>
              <a:t> </a:t>
            </a:r>
            <a:r>
              <a:rPr dirty="0" sz="5000" spc="815"/>
              <a:t>W</a:t>
            </a:r>
            <a:r>
              <a:rPr dirty="0" sz="5000" spc="-505"/>
              <a:t>e</a:t>
            </a:r>
            <a:r>
              <a:rPr dirty="0" sz="5000" spc="-250"/>
              <a:t>b</a:t>
            </a:r>
            <a:r>
              <a:rPr dirty="0" sz="5000" spc="-254"/>
              <a:t>p</a:t>
            </a:r>
            <a:r>
              <a:rPr dirty="0" sz="5000" spc="-270"/>
              <a:t>a</a:t>
            </a:r>
            <a:r>
              <a:rPr dirty="0" sz="5000" spc="170"/>
              <a:t>g</a:t>
            </a:r>
            <a:r>
              <a:rPr dirty="0" sz="5000" spc="-105"/>
              <a:t>e  </a:t>
            </a:r>
            <a:r>
              <a:rPr dirty="0" sz="5000" spc="-270"/>
              <a:t>0</a:t>
            </a:r>
            <a:r>
              <a:rPr dirty="0" sz="5000" spc="80"/>
              <a:t>6</a:t>
            </a:r>
            <a:r>
              <a:rPr dirty="0" sz="5000"/>
              <a:t>	</a:t>
            </a:r>
            <a:r>
              <a:rPr dirty="0" sz="5000" spc="80"/>
              <a:t>~</a:t>
            </a:r>
            <a:r>
              <a:rPr dirty="0" sz="5000"/>
              <a:t>	</a:t>
            </a:r>
            <a:r>
              <a:rPr dirty="0" sz="5000" spc="280"/>
              <a:t>M</a:t>
            </a:r>
            <a:r>
              <a:rPr dirty="0" sz="5000" spc="-270"/>
              <a:t>a</a:t>
            </a:r>
            <a:r>
              <a:rPr dirty="0" sz="5000" spc="-565"/>
              <a:t>i</a:t>
            </a:r>
            <a:r>
              <a:rPr dirty="0" sz="5000" spc="-20"/>
              <a:t>n</a:t>
            </a:r>
            <a:r>
              <a:rPr dirty="0" sz="5000" spc="-840"/>
              <a:t> </a:t>
            </a:r>
            <a:r>
              <a:rPr dirty="0" sz="5000" spc="125"/>
              <a:t>B</a:t>
            </a:r>
            <a:r>
              <a:rPr dirty="0" sz="5000" spc="-400"/>
              <a:t>u</a:t>
            </a:r>
            <a:r>
              <a:rPr dirty="0" sz="5000" spc="-405"/>
              <a:t>tt</a:t>
            </a:r>
            <a:r>
              <a:rPr dirty="0" sz="5000" spc="-290"/>
              <a:t>o</a:t>
            </a:r>
            <a:r>
              <a:rPr dirty="0" sz="5000" spc="-20"/>
              <a:t>n</a:t>
            </a:r>
            <a:endParaRPr sz="5000"/>
          </a:p>
        </p:txBody>
      </p:sp>
      <p:sp>
        <p:nvSpPr>
          <p:cNvPr id="9" name="object 9"/>
          <p:cNvSpPr/>
          <p:nvPr/>
        </p:nvSpPr>
        <p:spPr>
          <a:xfrm>
            <a:off x="2717962" y="5431669"/>
            <a:ext cx="2914650" cy="2914650"/>
          </a:xfrm>
          <a:custGeom>
            <a:avLst/>
            <a:gdLst/>
            <a:ahLst/>
            <a:cxnLst/>
            <a:rect l="l" t="t" r="r" b="b"/>
            <a:pathLst>
              <a:path w="2914650" h="2914650">
                <a:moveTo>
                  <a:pt x="1517366" y="2914649"/>
                </a:moveTo>
                <a:lnTo>
                  <a:pt x="1397282" y="2914649"/>
                </a:lnTo>
                <a:lnTo>
                  <a:pt x="1397282" y="1751121"/>
                </a:lnTo>
                <a:lnTo>
                  <a:pt x="938517" y="2820798"/>
                </a:lnTo>
                <a:lnTo>
                  <a:pt x="828343" y="2772997"/>
                </a:lnTo>
                <a:lnTo>
                  <a:pt x="1278948" y="1720809"/>
                </a:lnTo>
                <a:lnTo>
                  <a:pt x="469258" y="2530498"/>
                </a:lnTo>
                <a:lnTo>
                  <a:pt x="384150" y="2445391"/>
                </a:lnTo>
                <a:lnTo>
                  <a:pt x="1207247" y="1622293"/>
                </a:lnTo>
                <a:lnTo>
                  <a:pt x="126495" y="2054828"/>
                </a:lnTo>
                <a:lnTo>
                  <a:pt x="82193" y="1942905"/>
                </a:lnTo>
                <a:lnTo>
                  <a:pt x="1144874" y="1517366"/>
                </a:lnTo>
                <a:lnTo>
                  <a:pt x="0" y="1517366"/>
                </a:lnTo>
                <a:lnTo>
                  <a:pt x="0" y="1397283"/>
                </a:lnTo>
                <a:lnTo>
                  <a:pt x="1163528" y="1397283"/>
                </a:lnTo>
                <a:lnTo>
                  <a:pt x="93851" y="938517"/>
                </a:lnTo>
                <a:lnTo>
                  <a:pt x="141651" y="828343"/>
                </a:lnTo>
                <a:lnTo>
                  <a:pt x="1193840" y="1278948"/>
                </a:lnTo>
                <a:lnTo>
                  <a:pt x="384150" y="469258"/>
                </a:lnTo>
                <a:lnTo>
                  <a:pt x="469258" y="384150"/>
                </a:lnTo>
                <a:lnTo>
                  <a:pt x="1292355" y="1207247"/>
                </a:lnTo>
                <a:lnTo>
                  <a:pt x="859821" y="126495"/>
                </a:lnTo>
                <a:lnTo>
                  <a:pt x="971744" y="82193"/>
                </a:lnTo>
                <a:lnTo>
                  <a:pt x="1397282" y="1144874"/>
                </a:lnTo>
                <a:lnTo>
                  <a:pt x="1397282" y="0"/>
                </a:lnTo>
                <a:lnTo>
                  <a:pt x="1517366" y="0"/>
                </a:lnTo>
                <a:lnTo>
                  <a:pt x="1517366" y="1163528"/>
                </a:lnTo>
                <a:lnTo>
                  <a:pt x="1976132" y="93851"/>
                </a:lnTo>
                <a:lnTo>
                  <a:pt x="2086306" y="141651"/>
                </a:lnTo>
                <a:lnTo>
                  <a:pt x="1635701" y="1193840"/>
                </a:lnTo>
                <a:lnTo>
                  <a:pt x="2445391" y="384150"/>
                </a:lnTo>
                <a:lnTo>
                  <a:pt x="2530498" y="469258"/>
                </a:lnTo>
                <a:lnTo>
                  <a:pt x="1707401" y="1292355"/>
                </a:lnTo>
                <a:lnTo>
                  <a:pt x="2788154" y="859821"/>
                </a:lnTo>
                <a:lnTo>
                  <a:pt x="2832456" y="971744"/>
                </a:lnTo>
                <a:lnTo>
                  <a:pt x="1769775" y="1397283"/>
                </a:lnTo>
                <a:lnTo>
                  <a:pt x="2914649" y="1397283"/>
                </a:lnTo>
                <a:lnTo>
                  <a:pt x="2914649" y="1517366"/>
                </a:lnTo>
                <a:lnTo>
                  <a:pt x="1751121" y="1517366"/>
                </a:lnTo>
                <a:lnTo>
                  <a:pt x="2820798" y="1976132"/>
                </a:lnTo>
                <a:lnTo>
                  <a:pt x="2772997" y="2086306"/>
                </a:lnTo>
                <a:lnTo>
                  <a:pt x="1720809" y="1635701"/>
                </a:lnTo>
                <a:lnTo>
                  <a:pt x="2530498" y="2445391"/>
                </a:lnTo>
                <a:lnTo>
                  <a:pt x="2445391" y="2530499"/>
                </a:lnTo>
                <a:lnTo>
                  <a:pt x="1622293" y="1707401"/>
                </a:lnTo>
                <a:lnTo>
                  <a:pt x="2054828" y="2788154"/>
                </a:lnTo>
                <a:lnTo>
                  <a:pt x="1942905" y="2832456"/>
                </a:lnTo>
                <a:lnTo>
                  <a:pt x="1517366" y="1769775"/>
                </a:lnTo>
                <a:lnTo>
                  <a:pt x="1517366" y="291464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4"/>
                </a:moveTo>
                <a:lnTo>
                  <a:pt x="588635" y="4896304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4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9954" y="6303446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7" y="3983553"/>
                </a:moveTo>
                <a:lnTo>
                  <a:pt x="2385086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7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2" y="3983553"/>
                </a:moveTo>
                <a:lnTo>
                  <a:pt x="4769416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2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2348678"/>
            <a:ext cx="15655925" cy="7926705"/>
            <a:chOff x="0" y="2348678"/>
            <a:chExt cx="15655925" cy="7926705"/>
          </a:xfrm>
        </p:grpSpPr>
        <p:sp>
          <p:nvSpPr>
            <p:cNvPr id="6" name="object 6"/>
            <p:cNvSpPr/>
            <p:nvPr/>
          </p:nvSpPr>
          <p:spPr>
            <a:xfrm>
              <a:off x="1486463" y="7811228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753724" y="1447800"/>
                  </a:moveTo>
                  <a:lnTo>
                    <a:pt x="694075" y="1447800"/>
                  </a:lnTo>
                  <a:lnTo>
                    <a:pt x="694075" y="869838"/>
                  </a:lnTo>
                  <a:lnTo>
                    <a:pt x="466191" y="1401180"/>
                  </a:lnTo>
                  <a:lnTo>
                    <a:pt x="411464" y="1377436"/>
                  </a:lnTo>
                  <a:lnTo>
                    <a:pt x="635294" y="854781"/>
                  </a:lnTo>
                  <a:lnTo>
                    <a:pt x="233095" y="1256979"/>
                  </a:lnTo>
                  <a:lnTo>
                    <a:pt x="190820" y="1214704"/>
                  </a:lnTo>
                  <a:lnTo>
                    <a:pt x="599678" y="805845"/>
                  </a:lnTo>
                  <a:lnTo>
                    <a:pt x="62834" y="1020699"/>
                  </a:lnTo>
                  <a:lnTo>
                    <a:pt x="40827" y="965103"/>
                  </a:lnTo>
                  <a:lnTo>
                    <a:pt x="568695" y="753724"/>
                  </a:lnTo>
                  <a:lnTo>
                    <a:pt x="0" y="753724"/>
                  </a:lnTo>
                  <a:lnTo>
                    <a:pt x="0" y="694075"/>
                  </a:lnTo>
                  <a:lnTo>
                    <a:pt x="577961" y="694075"/>
                  </a:lnTo>
                  <a:lnTo>
                    <a:pt x="46619" y="466191"/>
                  </a:lnTo>
                  <a:lnTo>
                    <a:pt x="70363" y="411464"/>
                  </a:lnTo>
                  <a:lnTo>
                    <a:pt x="593018" y="635294"/>
                  </a:lnTo>
                  <a:lnTo>
                    <a:pt x="190820" y="233095"/>
                  </a:lnTo>
                  <a:lnTo>
                    <a:pt x="233095" y="190820"/>
                  </a:lnTo>
                  <a:lnTo>
                    <a:pt x="641954" y="599678"/>
                  </a:lnTo>
                  <a:lnTo>
                    <a:pt x="427100" y="62834"/>
                  </a:lnTo>
                  <a:lnTo>
                    <a:pt x="482696" y="40827"/>
                  </a:lnTo>
                  <a:lnTo>
                    <a:pt x="694075" y="568695"/>
                  </a:lnTo>
                  <a:lnTo>
                    <a:pt x="694075" y="0"/>
                  </a:lnTo>
                  <a:lnTo>
                    <a:pt x="753724" y="0"/>
                  </a:lnTo>
                  <a:lnTo>
                    <a:pt x="753724" y="577961"/>
                  </a:lnTo>
                  <a:lnTo>
                    <a:pt x="981608" y="46619"/>
                  </a:lnTo>
                  <a:lnTo>
                    <a:pt x="1036335" y="70363"/>
                  </a:lnTo>
                  <a:lnTo>
                    <a:pt x="812505" y="593018"/>
                  </a:lnTo>
                  <a:lnTo>
                    <a:pt x="1214704" y="190820"/>
                  </a:lnTo>
                  <a:lnTo>
                    <a:pt x="1256979" y="233095"/>
                  </a:lnTo>
                  <a:lnTo>
                    <a:pt x="848121" y="641954"/>
                  </a:lnTo>
                  <a:lnTo>
                    <a:pt x="1384965" y="427101"/>
                  </a:lnTo>
                  <a:lnTo>
                    <a:pt x="1406972" y="482696"/>
                  </a:lnTo>
                  <a:lnTo>
                    <a:pt x="879104" y="694075"/>
                  </a:lnTo>
                  <a:lnTo>
                    <a:pt x="1447800" y="694075"/>
                  </a:lnTo>
                  <a:lnTo>
                    <a:pt x="1447800" y="753724"/>
                  </a:lnTo>
                  <a:lnTo>
                    <a:pt x="869838" y="753724"/>
                  </a:lnTo>
                  <a:lnTo>
                    <a:pt x="1401180" y="981608"/>
                  </a:lnTo>
                  <a:lnTo>
                    <a:pt x="1377436" y="1036335"/>
                  </a:lnTo>
                  <a:lnTo>
                    <a:pt x="854781" y="812505"/>
                  </a:lnTo>
                  <a:lnTo>
                    <a:pt x="1256979" y="1214704"/>
                  </a:lnTo>
                  <a:lnTo>
                    <a:pt x="1214704" y="1256980"/>
                  </a:lnTo>
                  <a:lnTo>
                    <a:pt x="805845" y="848121"/>
                  </a:lnTo>
                  <a:lnTo>
                    <a:pt x="1020699" y="1384965"/>
                  </a:lnTo>
                  <a:lnTo>
                    <a:pt x="965103" y="1406972"/>
                  </a:lnTo>
                  <a:lnTo>
                    <a:pt x="753724" y="879104"/>
                  </a:lnTo>
                  <a:lnTo>
                    <a:pt x="753724" y="144780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13508"/>
              <a:ext cx="10179528" cy="78612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19084" y="2710095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6842" y="2348678"/>
              <a:ext cx="6678957" cy="690295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966121"/>
            <a:ext cx="5547995" cy="1419225"/>
          </a:xfrm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60"/>
              </a:spcBef>
              <a:tabLst>
                <a:tab pos="1075690" algn="l"/>
                <a:tab pos="1800225" algn="l"/>
              </a:tabLst>
            </a:pPr>
            <a:r>
              <a:rPr dirty="0" sz="5000" spc="260"/>
              <a:t>S</a:t>
            </a:r>
            <a:r>
              <a:rPr dirty="0" sz="5000" spc="-405"/>
              <a:t>t</a:t>
            </a:r>
            <a:r>
              <a:rPr dirty="0" sz="5000" spc="-380"/>
              <a:t>y</a:t>
            </a:r>
            <a:r>
              <a:rPr dirty="0" sz="5000" spc="-225"/>
              <a:t>l</a:t>
            </a:r>
            <a:r>
              <a:rPr dirty="0" sz="5000" spc="-565"/>
              <a:t>i</a:t>
            </a:r>
            <a:r>
              <a:rPr dirty="0" sz="5000" spc="-370"/>
              <a:t>n</a:t>
            </a:r>
            <a:r>
              <a:rPr dirty="0" sz="5000" spc="520"/>
              <a:t>g</a:t>
            </a:r>
            <a:r>
              <a:rPr dirty="0" sz="5000" spc="-840"/>
              <a:t> </a:t>
            </a:r>
            <a:r>
              <a:rPr dirty="0" sz="5000" spc="-405"/>
              <a:t>t</a:t>
            </a:r>
            <a:r>
              <a:rPr dirty="0" sz="5000" spc="-380"/>
              <a:t>h</a:t>
            </a:r>
            <a:r>
              <a:rPr dirty="0" sz="5000" spc="-155"/>
              <a:t>e</a:t>
            </a:r>
            <a:r>
              <a:rPr dirty="0" sz="5000" spc="-840"/>
              <a:t> </a:t>
            </a:r>
            <a:r>
              <a:rPr dirty="0" sz="5000" spc="815"/>
              <a:t>W</a:t>
            </a:r>
            <a:r>
              <a:rPr dirty="0" sz="5000" spc="-505"/>
              <a:t>e</a:t>
            </a:r>
            <a:r>
              <a:rPr dirty="0" sz="5000" spc="-250"/>
              <a:t>b</a:t>
            </a:r>
            <a:r>
              <a:rPr dirty="0" sz="5000" spc="-254"/>
              <a:t>p</a:t>
            </a:r>
            <a:r>
              <a:rPr dirty="0" sz="5000" spc="-270"/>
              <a:t>a</a:t>
            </a:r>
            <a:r>
              <a:rPr dirty="0" sz="5000" spc="170"/>
              <a:t>g</a:t>
            </a:r>
            <a:r>
              <a:rPr dirty="0" sz="5000" spc="-105"/>
              <a:t>e  </a:t>
            </a:r>
            <a:r>
              <a:rPr dirty="0" sz="5000" spc="-270"/>
              <a:t>0</a:t>
            </a:r>
            <a:r>
              <a:rPr dirty="0" sz="5000" spc="80"/>
              <a:t>7</a:t>
            </a:r>
            <a:r>
              <a:rPr dirty="0" sz="5000"/>
              <a:t>	</a:t>
            </a:r>
            <a:r>
              <a:rPr dirty="0" sz="5000" spc="80"/>
              <a:t>~</a:t>
            </a:r>
            <a:r>
              <a:rPr dirty="0" sz="5000"/>
              <a:t>	</a:t>
            </a:r>
            <a:r>
              <a:rPr dirty="0" sz="5000" spc="280"/>
              <a:t>M</a:t>
            </a:r>
            <a:r>
              <a:rPr dirty="0" sz="5000" spc="-270"/>
              <a:t>a</a:t>
            </a:r>
            <a:r>
              <a:rPr dirty="0" sz="5000" spc="-565"/>
              <a:t>i</a:t>
            </a:r>
            <a:r>
              <a:rPr dirty="0" sz="5000" spc="-20"/>
              <a:t>n</a:t>
            </a:r>
            <a:r>
              <a:rPr dirty="0" sz="5000" spc="-840"/>
              <a:t> </a:t>
            </a:r>
            <a:r>
              <a:rPr dirty="0" sz="5000" spc="-330"/>
              <a:t>I</a:t>
            </a:r>
            <a:r>
              <a:rPr dirty="0" sz="5000" spc="-245"/>
              <a:t>m</a:t>
            </a:r>
            <a:r>
              <a:rPr dirty="0" sz="5000" spc="-270"/>
              <a:t>a</a:t>
            </a:r>
            <a:r>
              <a:rPr dirty="0" sz="5000" spc="170"/>
              <a:t>g</a:t>
            </a:r>
            <a:r>
              <a:rPr dirty="0" sz="5000" spc="-155"/>
              <a:t>e</a:t>
            </a:r>
            <a:endParaRPr sz="5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5"/>
                </a:moveTo>
                <a:lnTo>
                  <a:pt x="323156" y="0"/>
                </a:lnTo>
                <a:lnTo>
                  <a:pt x="387539" y="0"/>
                </a:lnTo>
                <a:lnTo>
                  <a:pt x="430462" y="107305"/>
                </a:lnTo>
                <a:close/>
              </a:path>
              <a:path w="4454525" h="4323715">
                <a:moveTo>
                  <a:pt x="938366" y="6889"/>
                </a:moveTo>
                <a:lnTo>
                  <a:pt x="938366" y="0"/>
                </a:lnTo>
                <a:lnTo>
                  <a:pt x="941316" y="0"/>
                </a:lnTo>
                <a:lnTo>
                  <a:pt x="938366" y="6889"/>
                </a:lnTo>
                <a:close/>
              </a:path>
              <a:path w="4454525" h="4323715">
                <a:moveTo>
                  <a:pt x="1204689" y="75289"/>
                </a:moveTo>
                <a:lnTo>
                  <a:pt x="1236944" y="0"/>
                </a:lnTo>
                <a:lnTo>
                  <a:pt x="1279978" y="0"/>
                </a:lnTo>
                <a:lnTo>
                  <a:pt x="1204689" y="75289"/>
                </a:lnTo>
                <a:close/>
              </a:path>
              <a:path w="4454525" h="4323715">
                <a:moveTo>
                  <a:pt x="1364773" y="299407"/>
                </a:moveTo>
                <a:lnTo>
                  <a:pt x="1664180" y="0"/>
                </a:lnTo>
                <a:lnTo>
                  <a:pt x="1706226" y="0"/>
                </a:lnTo>
                <a:lnTo>
                  <a:pt x="1487020" y="219364"/>
                </a:lnTo>
                <a:lnTo>
                  <a:pt x="1564879" y="219364"/>
                </a:lnTo>
                <a:lnTo>
                  <a:pt x="1364773" y="299407"/>
                </a:lnTo>
                <a:close/>
              </a:path>
              <a:path w="4454525" h="4323715">
                <a:moveTo>
                  <a:pt x="1564879" y="219364"/>
                </a:moveTo>
                <a:lnTo>
                  <a:pt x="1487020" y="219364"/>
                </a:lnTo>
                <a:lnTo>
                  <a:pt x="2035583" y="0"/>
                </a:lnTo>
                <a:lnTo>
                  <a:pt x="2113291" y="0"/>
                </a:lnTo>
                <a:lnTo>
                  <a:pt x="1564879" y="219364"/>
                </a:lnTo>
                <a:close/>
              </a:path>
              <a:path w="4454525" h="4323715">
                <a:moveTo>
                  <a:pt x="4111132" y="2223332"/>
                </a:moveTo>
                <a:lnTo>
                  <a:pt x="4080388" y="2223332"/>
                </a:lnTo>
                <a:lnTo>
                  <a:pt x="4188082" y="1973017"/>
                </a:lnTo>
                <a:lnTo>
                  <a:pt x="1465190" y="807311"/>
                </a:lnTo>
                <a:lnTo>
                  <a:pt x="4425298" y="807311"/>
                </a:lnTo>
                <a:lnTo>
                  <a:pt x="4425298" y="535167"/>
                </a:lnTo>
                <a:lnTo>
                  <a:pt x="1505938" y="535167"/>
                </a:lnTo>
                <a:lnTo>
                  <a:pt x="2843499" y="0"/>
                </a:lnTo>
                <a:lnTo>
                  <a:pt x="2923901" y="0"/>
                </a:lnTo>
                <a:lnTo>
                  <a:pt x="1658747" y="506061"/>
                </a:lnTo>
                <a:lnTo>
                  <a:pt x="4454404" y="506061"/>
                </a:lnTo>
                <a:lnTo>
                  <a:pt x="4454404" y="836417"/>
                </a:lnTo>
                <a:lnTo>
                  <a:pt x="1604900" y="836417"/>
                </a:lnTo>
                <a:lnTo>
                  <a:pt x="4224465" y="1958464"/>
                </a:lnTo>
                <a:lnTo>
                  <a:pt x="4111132" y="2223332"/>
                </a:lnTo>
                <a:close/>
              </a:path>
              <a:path w="4454525" h="4323715">
                <a:moveTo>
                  <a:pt x="121935" y="182982"/>
                </a:moveTo>
                <a:lnTo>
                  <a:pt x="78276" y="182982"/>
                </a:lnTo>
                <a:lnTo>
                  <a:pt x="0" y="104590"/>
                </a:lnTo>
                <a:lnTo>
                  <a:pt x="0" y="61046"/>
                </a:lnTo>
                <a:lnTo>
                  <a:pt x="121935" y="182982"/>
                </a:lnTo>
                <a:close/>
              </a:path>
              <a:path w="4454525" h="4323715">
                <a:moveTo>
                  <a:pt x="206344" y="267390"/>
                </a:moveTo>
                <a:lnTo>
                  <a:pt x="0" y="178989"/>
                </a:lnTo>
                <a:lnTo>
                  <a:pt x="0" y="149435"/>
                </a:lnTo>
                <a:lnTo>
                  <a:pt x="78276" y="182982"/>
                </a:lnTo>
                <a:lnTo>
                  <a:pt x="121935" y="182982"/>
                </a:lnTo>
                <a:lnTo>
                  <a:pt x="206344" y="267390"/>
                </a:lnTo>
                <a:close/>
              </a:path>
              <a:path w="4454525" h="4323715">
                <a:moveTo>
                  <a:pt x="139399" y="533712"/>
                </a:moveTo>
                <a:lnTo>
                  <a:pt x="0" y="533712"/>
                </a:lnTo>
                <a:lnTo>
                  <a:pt x="0" y="474033"/>
                </a:lnTo>
                <a:lnTo>
                  <a:pt x="139399" y="533712"/>
                </a:lnTo>
                <a:close/>
              </a:path>
              <a:path w="4454525" h="4323715">
                <a:moveTo>
                  <a:pt x="0" y="844745"/>
                </a:moveTo>
                <a:lnTo>
                  <a:pt x="0" y="805856"/>
                </a:lnTo>
                <a:lnTo>
                  <a:pt x="97195" y="805856"/>
                </a:lnTo>
                <a:lnTo>
                  <a:pt x="0" y="844745"/>
                </a:lnTo>
                <a:close/>
              </a:path>
              <a:path w="4454525" h="4323715">
                <a:moveTo>
                  <a:pt x="0" y="1168181"/>
                </a:moveTo>
                <a:lnTo>
                  <a:pt x="0" y="1136961"/>
                </a:lnTo>
                <a:lnTo>
                  <a:pt x="238360" y="1041616"/>
                </a:lnTo>
                <a:lnTo>
                  <a:pt x="158318" y="1121659"/>
                </a:lnTo>
                <a:lnTo>
                  <a:pt x="116114" y="1121659"/>
                </a:lnTo>
                <a:lnTo>
                  <a:pt x="0" y="1168181"/>
                </a:lnTo>
                <a:close/>
              </a:path>
              <a:path w="4454525" h="4323715">
                <a:moveTo>
                  <a:pt x="3310528" y="3327914"/>
                </a:moveTo>
                <a:lnTo>
                  <a:pt x="3268323" y="3327914"/>
                </a:lnTo>
                <a:lnTo>
                  <a:pt x="3460425" y="3135813"/>
                </a:lnTo>
                <a:lnTo>
                  <a:pt x="1396790" y="1073634"/>
                </a:lnTo>
                <a:lnTo>
                  <a:pt x="1597210" y="1159497"/>
                </a:lnTo>
                <a:lnTo>
                  <a:pt x="1523403" y="1159497"/>
                </a:lnTo>
                <a:lnTo>
                  <a:pt x="3501174" y="3137268"/>
                </a:lnTo>
                <a:lnTo>
                  <a:pt x="3310528" y="3327914"/>
                </a:lnTo>
                <a:close/>
              </a:path>
              <a:path w="4454525" h="4323715">
                <a:moveTo>
                  <a:pt x="0" y="1279977"/>
                </a:moveTo>
                <a:lnTo>
                  <a:pt x="0" y="1237857"/>
                </a:lnTo>
                <a:lnTo>
                  <a:pt x="116114" y="1121659"/>
                </a:lnTo>
                <a:lnTo>
                  <a:pt x="158318" y="1121659"/>
                </a:lnTo>
                <a:lnTo>
                  <a:pt x="0" y="1279977"/>
                </a:lnTo>
                <a:close/>
              </a:path>
              <a:path w="4454525" h="4323715">
                <a:moveTo>
                  <a:pt x="4094942" y="2261169"/>
                </a:moveTo>
                <a:lnTo>
                  <a:pt x="1523403" y="1159497"/>
                </a:lnTo>
                <a:lnTo>
                  <a:pt x="1597210" y="1159497"/>
                </a:lnTo>
                <a:lnTo>
                  <a:pt x="4080388" y="2223332"/>
                </a:lnTo>
                <a:lnTo>
                  <a:pt x="4111132" y="2223332"/>
                </a:lnTo>
                <a:lnTo>
                  <a:pt x="4094942" y="2261169"/>
                </a:lnTo>
                <a:close/>
              </a:path>
              <a:path w="4454525" h="4323715">
                <a:moveTo>
                  <a:pt x="2103347" y="4084677"/>
                </a:moveTo>
                <a:lnTo>
                  <a:pt x="2022575" y="4084677"/>
                </a:lnTo>
                <a:lnTo>
                  <a:pt x="2274344" y="3984261"/>
                </a:lnTo>
                <a:lnTo>
                  <a:pt x="1174127" y="1233718"/>
                </a:lnTo>
                <a:lnTo>
                  <a:pt x="1296374" y="1355965"/>
                </a:lnTo>
                <a:lnTo>
                  <a:pt x="1252714" y="1355965"/>
                </a:lnTo>
                <a:lnTo>
                  <a:pt x="2310727" y="4001725"/>
                </a:lnTo>
                <a:lnTo>
                  <a:pt x="2103347" y="4084677"/>
                </a:lnTo>
                <a:close/>
              </a:path>
              <a:path w="4454525" h="4323715">
                <a:moveTo>
                  <a:pt x="0" y="1706154"/>
                </a:moveTo>
                <a:lnTo>
                  <a:pt x="0" y="1664181"/>
                </a:lnTo>
                <a:lnTo>
                  <a:pt x="398445" y="1265735"/>
                </a:lnTo>
                <a:lnTo>
                  <a:pt x="343579" y="1393803"/>
                </a:lnTo>
                <a:lnTo>
                  <a:pt x="312581" y="1393803"/>
                </a:lnTo>
                <a:lnTo>
                  <a:pt x="0" y="1706154"/>
                </a:lnTo>
                <a:close/>
              </a:path>
              <a:path w="4454525" h="4323715">
                <a:moveTo>
                  <a:pt x="0" y="2957880"/>
                </a:moveTo>
                <a:lnTo>
                  <a:pt x="0" y="2885464"/>
                </a:lnTo>
                <a:lnTo>
                  <a:pt x="664767" y="1332679"/>
                </a:lnTo>
                <a:lnTo>
                  <a:pt x="664767" y="1473845"/>
                </a:lnTo>
                <a:lnTo>
                  <a:pt x="635661" y="1473845"/>
                </a:lnTo>
                <a:lnTo>
                  <a:pt x="0" y="2957880"/>
                </a:lnTo>
                <a:close/>
              </a:path>
              <a:path w="4454525" h="4323715">
                <a:moveTo>
                  <a:pt x="3268324" y="3370118"/>
                </a:moveTo>
                <a:lnTo>
                  <a:pt x="1252714" y="1355965"/>
                </a:lnTo>
                <a:lnTo>
                  <a:pt x="1296374" y="1355965"/>
                </a:lnTo>
                <a:lnTo>
                  <a:pt x="3268323" y="3327914"/>
                </a:lnTo>
                <a:lnTo>
                  <a:pt x="3310528" y="3327914"/>
                </a:lnTo>
                <a:lnTo>
                  <a:pt x="3268324" y="3370118"/>
                </a:lnTo>
                <a:close/>
              </a:path>
              <a:path w="4454525" h="4323715">
                <a:moveTo>
                  <a:pt x="966018" y="4294243"/>
                </a:moveTo>
                <a:lnTo>
                  <a:pt x="938366" y="4294243"/>
                </a:lnTo>
                <a:lnTo>
                  <a:pt x="938366" y="1374883"/>
                </a:lnTo>
                <a:lnTo>
                  <a:pt x="999506" y="1527692"/>
                </a:lnTo>
                <a:lnTo>
                  <a:pt x="966018" y="1527692"/>
                </a:lnTo>
                <a:lnTo>
                  <a:pt x="966018" y="4294243"/>
                </a:lnTo>
                <a:close/>
              </a:path>
              <a:path w="4454525" h="4323715">
                <a:moveTo>
                  <a:pt x="0" y="2195777"/>
                </a:moveTo>
                <a:lnTo>
                  <a:pt x="0" y="2123023"/>
                </a:lnTo>
                <a:lnTo>
                  <a:pt x="312581" y="1393803"/>
                </a:lnTo>
                <a:lnTo>
                  <a:pt x="343579" y="1393803"/>
                </a:lnTo>
                <a:lnTo>
                  <a:pt x="0" y="2195777"/>
                </a:lnTo>
                <a:close/>
              </a:path>
              <a:path w="4454525" h="4323715">
                <a:moveTo>
                  <a:pt x="966018" y="4323349"/>
                </a:moveTo>
                <a:lnTo>
                  <a:pt x="635661" y="4323349"/>
                </a:lnTo>
                <a:lnTo>
                  <a:pt x="635661" y="1473845"/>
                </a:lnTo>
                <a:lnTo>
                  <a:pt x="664767" y="1473845"/>
                </a:lnTo>
                <a:lnTo>
                  <a:pt x="664767" y="4294243"/>
                </a:lnTo>
                <a:lnTo>
                  <a:pt x="966018" y="4294243"/>
                </a:lnTo>
                <a:lnTo>
                  <a:pt x="966018" y="4323349"/>
                </a:lnTo>
                <a:close/>
              </a:path>
              <a:path w="4454525" h="4323715">
                <a:moveTo>
                  <a:pt x="2005111" y="4123971"/>
                </a:moveTo>
                <a:lnTo>
                  <a:pt x="1999290" y="4110874"/>
                </a:lnTo>
                <a:lnTo>
                  <a:pt x="966018" y="1527692"/>
                </a:lnTo>
                <a:lnTo>
                  <a:pt x="999506" y="1527692"/>
                </a:lnTo>
                <a:lnTo>
                  <a:pt x="2022575" y="4084677"/>
                </a:lnTo>
                <a:lnTo>
                  <a:pt x="2103347" y="4084677"/>
                </a:lnTo>
                <a:lnTo>
                  <a:pt x="2005111" y="4123971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610361"/>
            <a:ext cx="7273105" cy="46766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01036" y="0"/>
            <a:ext cx="8086963" cy="50281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19084" y="3458377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033337"/>
            <a:ext cx="1557020" cy="10445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650" spc="10"/>
              <a:t>C</a:t>
            </a:r>
            <a:r>
              <a:rPr dirty="0" sz="6650" spc="350"/>
              <a:t>S</a:t>
            </a:r>
            <a:r>
              <a:rPr dirty="0" sz="6650" spc="815"/>
              <a:t>S</a:t>
            </a:r>
            <a:endParaRPr sz="665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4" y="6382100"/>
            <a:ext cx="123824" cy="1238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16000" y="4968783"/>
            <a:ext cx="5175885" cy="16833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50" spc="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4750" spc="-56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4750" spc="-28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4750" spc="-1015">
                <a:solidFill>
                  <a:srgbClr val="12294E"/>
                </a:solidFill>
                <a:latin typeface="Trebuchet MS"/>
                <a:cs typeface="Trebuchet MS"/>
              </a:rPr>
              <a:t>j</a:t>
            </a:r>
            <a:r>
              <a:rPr dirty="0" sz="4750" spc="-4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4750" spc="-42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4750" spc="-32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4750" spc="-89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4750" spc="28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4750" spc="-63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4750" spc="-254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4750" spc="-29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4750" spc="-675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4750" spc="-32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4750" spc="-65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4750" spc="-63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4750" spc="-28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4750" spc="8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endParaRPr sz="4750">
              <a:latin typeface="Trebuchet MS"/>
              <a:cs typeface="Trebuchet MS"/>
            </a:endParaRPr>
          </a:p>
          <a:p>
            <a:pPr marL="659130">
              <a:lnSpc>
                <a:spcPct val="100000"/>
              </a:lnSpc>
              <a:spcBef>
                <a:spcPts val="3729"/>
              </a:spcBef>
            </a:pPr>
            <a:r>
              <a:rPr dirty="0" sz="3000" spc="-125">
                <a:solidFill>
                  <a:srgbClr val="12294E"/>
                </a:solidFill>
                <a:latin typeface="Trebuchet MS"/>
                <a:cs typeface="Trebuchet MS"/>
              </a:rPr>
              <a:t>The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90">
                <a:solidFill>
                  <a:srgbClr val="12294E"/>
                </a:solidFill>
                <a:latin typeface="Trebuchet MS"/>
                <a:cs typeface="Trebuchet MS"/>
              </a:rPr>
              <a:t>results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35">
                <a:solidFill>
                  <a:srgbClr val="12294E"/>
                </a:solidFill>
                <a:latin typeface="Trebuchet MS"/>
                <a:cs typeface="Trebuchet MS"/>
              </a:rPr>
              <a:t>should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12294E"/>
                </a:solidFill>
                <a:latin typeface="Trebuchet MS"/>
                <a:cs typeface="Trebuchet MS"/>
              </a:rPr>
              <a:t>look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265">
                <a:solidFill>
                  <a:srgbClr val="12294E"/>
                </a:solidFill>
                <a:latin typeface="Trebuchet MS"/>
                <a:cs typeface="Trebuchet MS"/>
              </a:rPr>
              <a:t>like</a:t>
            </a:r>
            <a:r>
              <a:rPr dirty="0" sz="3000" spc="-5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265">
                <a:solidFill>
                  <a:srgbClr val="12294E"/>
                </a:solidFill>
                <a:latin typeface="Trebuchet MS"/>
                <a:cs typeface="Trebuchet MS"/>
              </a:rPr>
              <a:t>this.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06250" y="3122740"/>
            <a:ext cx="9953624" cy="61912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3"/>
                </a:moveTo>
                <a:lnTo>
                  <a:pt x="303394" y="558013"/>
                </a:lnTo>
                <a:lnTo>
                  <a:pt x="79820" y="0"/>
                </a:lnTo>
                <a:lnTo>
                  <a:pt x="111332" y="0"/>
                </a:lnTo>
                <a:lnTo>
                  <a:pt x="334538" y="558013"/>
                </a:lnTo>
                <a:close/>
              </a:path>
              <a:path w="4407535" h="4896485">
                <a:moveTo>
                  <a:pt x="619197" y="539094"/>
                </a:moveTo>
                <a:lnTo>
                  <a:pt x="403501" y="0"/>
                </a:lnTo>
                <a:lnTo>
                  <a:pt x="433539" y="0"/>
                </a:lnTo>
                <a:lnTo>
                  <a:pt x="588635" y="387741"/>
                </a:lnTo>
                <a:lnTo>
                  <a:pt x="619197" y="387741"/>
                </a:lnTo>
                <a:lnTo>
                  <a:pt x="619197" y="539094"/>
                </a:lnTo>
                <a:close/>
              </a:path>
              <a:path w="4407535" h="4896485">
                <a:moveTo>
                  <a:pt x="619197" y="387741"/>
                </a:moveTo>
                <a:lnTo>
                  <a:pt x="588635" y="387741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1"/>
                </a:lnTo>
                <a:close/>
              </a:path>
              <a:path w="4407535" h="4896485">
                <a:moveTo>
                  <a:pt x="891341" y="579843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3"/>
                </a:lnTo>
                <a:lnTo>
                  <a:pt x="951152" y="440133"/>
                </a:lnTo>
                <a:lnTo>
                  <a:pt x="891341" y="579843"/>
                </a:lnTo>
                <a:close/>
              </a:path>
              <a:path w="4407535" h="4896485">
                <a:moveTo>
                  <a:pt x="951152" y="440133"/>
                </a:moveTo>
                <a:lnTo>
                  <a:pt x="918991" y="440133"/>
                </a:lnTo>
                <a:lnTo>
                  <a:pt x="1107515" y="0"/>
                </a:lnTo>
                <a:lnTo>
                  <a:pt x="1139579" y="0"/>
                </a:lnTo>
                <a:lnTo>
                  <a:pt x="951152" y="440133"/>
                </a:lnTo>
                <a:close/>
              </a:path>
              <a:path w="4407535" h="4896485">
                <a:moveTo>
                  <a:pt x="1157663" y="648243"/>
                </a:moveTo>
                <a:lnTo>
                  <a:pt x="1435381" y="0"/>
                </a:lnTo>
                <a:lnTo>
                  <a:pt x="1465046" y="0"/>
                </a:lnTo>
                <a:lnTo>
                  <a:pt x="1242071" y="520175"/>
                </a:lnTo>
                <a:lnTo>
                  <a:pt x="1285731" y="520175"/>
                </a:lnTo>
                <a:lnTo>
                  <a:pt x="1157663" y="648243"/>
                </a:lnTo>
                <a:close/>
              </a:path>
              <a:path w="4407535" h="4896485">
                <a:moveTo>
                  <a:pt x="1285731" y="520175"/>
                </a:moveTo>
                <a:lnTo>
                  <a:pt x="1242071" y="520175"/>
                </a:lnTo>
                <a:lnTo>
                  <a:pt x="1763013" y="0"/>
                </a:lnTo>
                <a:lnTo>
                  <a:pt x="1805906" y="0"/>
                </a:lnTo>
                <a:lnTo>
                  <a:pt x="1285731" y="520175"/>
                </a:lnTo>
                <a:close/>
              </a:path>
              <a:path w="4407535" h="4896485">
                <a:moveTo>
                  <a:pt x="1317747" y="872361"/>
                </a:moveTo>
                <a:lnTo>
                  <a:pt x="2190109" y="0"/>
                </a:lnTo>
                <a:lnTo>
                  <a:pt x="2231741" y="0"/>
                </a:lnTo>
                <a:lnTo>
                  <a:pt x="1439994" y="792319"/>
                </a:lnTo>
                <a:lnTo>
                  <a:pt x="1517853" y="792319"/>
                </a:lnTo>
                <a:lnTo>
                  <a:pt x="1317747" y="872361"/>
                </a:lnTo>
                <a:close/>
              </a:path>
              <a:path w="4407535" h="4896485">
                <a:moveTo>
                  <a:pt x="1517853" y="792319"/>
                </a:moveTo>
                <a:lnTo>
                  <a:pt x="1439994" y="792319"/>
                </a:lnTo>
                <a:lnTo>
                  <a:pt x="3421337" y="0"/>
                </a:lnTo>
                <a:lnTo>
                  <a:pt x="3498650" y="0"/>
                </a:lnTo>
                <a:lnTo>
                  <a:pt x="1517853" y="792319"/>
                </a:lnTo>
                <a:close/>
              </a:path>
              <a:path w="4407535" h="4896485">
                <a:moveTo>
                  <a:pt x="4064107" y="2796286"/>
                </a:moveTo>
                <a:lnTo>
                  <a:pt x="4033363" y="2796286"/>
                </a:lnTo>
                <a:lnTo>
                  <a:pt x="4141056" y="2545972"/>
                </a:lnTo>
                <a:lnTo>
                  <a:pt x="1418164" y="1380265"/>
                </a:lnTo>
                <a:lnTo>
                  <a:pt x="4378272" y="1380265"/>
                </a:lnTo>
                <a:lnTo>
                  <a:pt x="4378272" y="1108122"/>
                </a:lnTo>
                <a:lnTo>
                  <a:pt x="1458913" y="1108122"/>
                </a:lnTo>
                <a:lnTo>
                  <a:pt x="4168707" y="23913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1"/>
                </a:lnTo>
                <a:lnTo>
                  <a:pt x="4194903" y="45743"/>
                </a:lnTo>
                <a:lnTo>
                  <a:pt x="1611721" y="1079015"/>
                </a:lnTo>
                <a:lnTo>
                  <a:pt x="4407378" y="1079015"/>
                </a:lnTo>
                <a:lnTo>
                  <a:pt x="4407378" y="1409371"/>
                </a:lnTo>
                <a:lnTo>
                  <a:pt x="1557875" y="1409371"/>
                </a:lnTo>
                <a:lnTo>
                  <a:pt x="4177439" y="2531418"/>
                </a:lnTo>
                <a:lnTo>
                  <a:pt x="4064107" y="2796286"/>
                </a:lnTo>
                <a:close/>
              </a:path>
              <a:path w="4407535" h="4896485">
                <a:moveTo>
                  <a:pt x="383436" y="680259"/>
                </a:moveTo>
                <a:lnTo>
                  <a:pt x="0" y="296823"/>
                </a:lnTo>
                <a:lnTo>
                  <a:pt x="0" y="254838"/>
                </a:lnTo>
                <a:lnTo>
                  <a:pt x="303394" y="558013"/>
                </a:lnTo>
                <a:lnTo>
                  <a:pt x="334538" y="558013"/>
                </a:lnTo>
                <a:lnTo>
                  <a:pt x="383436" y="680259"/>
                </a:lnTo>
                <a:close/>
              </a:path>
              <a:path w="4407535" h="4896485">
                <a:moveTo>
                  <a:pt x="74910" y="755936"/>
                </a:moveTo>
                <a:lnTo>
                  <a:pt x="31250" y="755936"/>
                </a:lnTo>
                <a:lnTo>
                  <a:pt x="0" y="724639"/>
                </a:lnTo>
                <a:lnTo>
                  <a:pt x="0" y="681025"/>
                </a:lnTo>
                <a:lnTo>
                  <a:pt x="74910" y="755936"/>
                </a:lnTo>
                <a:close/>
              </a:path>
              <a:path w="4407535" h="4896485">
                <a:moveTo>
                  <a:pt x="159318" y="840344"/>
                </a:moveTo>
                <a:lnTo>
                  <a:pt x="0" y="772089"/>
                </a:lnTo>
                <a:lnTo>
                  <a:pt x="0" y="742543"/>
                </a:lnTo>
                <a:lnTo>
                  <a:pt x="31250" y="755936"/>
                </a:lnTo>
                <a:lnTo>
                  <a:pt x="74910" y="755936"/>
                </a:lnTo>
                <a:lnTo>
                  <a:pt x="159318" y="840344"/>
                </a:lnTo>
                <a:close/>
              </a:path>
              <a:path w="4407535" h="4896485">
                <a:moveTo>
                  <a:pt x="92374" y="1106666"/>
                </a:moveTo>
                <a:lnTo>
                  <a:pt x="0" y="1106666"/>
                </a:lnTo>
                <a:lnTo>
                  <a:pt x="0" y="1067120"/>
                </a:lnTo>
                <a:lnTo>
                  <a:pt x="92374" y="1106666"/>
                </a:lnTo>
                <a:close/>
              </a:path>
              <a:path w="4407535" h="4896485">
                <a:moveTo>
                  <a:pt x="0" y="1398884"/>
                </a:moveTo>
                <a:lnTo>
                  <a:pt x="0" y="1378810"/>
                </a:lnTo>
                <a:lnTo>
                  <a:pt x="50169" y="1378810"/>
                </a:lnTo>
                <a:lnTo>
                  <a:pt x="0" y="1398884"/>
                </a:lnTo>
                <a:close/>
              </a:path>
              <a:path w="4407535" h="4896485">
                <a:moveTo>
                  <a:pt x="0" y="1722294"/>
                </a:moveTo>
                <a:lnTo>
                  <a:pt x="0" y="1691104"/>
                </a:lnTo>
                <a:lnTo>
                  <a:pt x="191335" y="1614570"/>
                </a:lnTo>
                <a:lnTo>
                  <a:pt x="111292" y="1694613"/>
                </a:lnTo>
                <a:lnTo>
                  <a:pt x="69088" y="1694613"/>
                </a:lnTo>
                <a:lnTo>
                  <a:pt x="0" y="1722294"/>
                </a:lnTo>
                <a:close/>
              </a:path>
              <a:path w="4407535" h="4896485">
                <a:moveTo>
                  <a:pt x="3263502" y="3900868"/>
                </a:moveTo>
                <a:lnTo>
                  <a:pt x="3221298" y="3900868"/>
                </a:lnTo>
                <a:lnTo>
                  <a:pt x="3413399" y="3708767"/>
                </a:lnTo>
                <a:lnTo>
                  <a:pt x="1349764" y="1646588"/>
                </a:lnTo>
                <a:lnTo>
                  <a:pt x="1550184" y="1732451"/>
                </a:lnTo>
                <a:lnTo>
                  <a:pt x="1476377" y="1732451"/>
                </a:lnTo>
                <a:lnTo>
                  <a:pt x="3454149" y="3710222"/>
                </a:lnTo>
                <a:lnTo>
                  <a:pt x="3263502" y="3900868"/>
                </a:lnTo>
                <a:close/>
              </a:path>
              <a:path w="4407535" h="4896485">
                <a:moveTo>
                  <a:pt x="0" y="1805906"/>
                </a:moveTo>
                <a:lnTo>
                  <a:pt x="0" y="1763752"/>
                </a:lnTo>
                <a:lnTo>
                  <a:pt x="69088" y="1694613"/>
                </a:lnTo>
                <a:lnTo>
                  <a:pt x="111292" y="1694613"/>
                </a:lnTo>
                <a:lnTo>
                  <a:pt x="0" y="1805906"/>
                </a:lnTo>
                <a:close/>
              </a:path>
              <a:path w="4407535" h="4896485">
                <a:moveTo>
                  <a:pt x="4047916" y="2834124"/>
                </a:moveTo>
                <a:lnTo>
                  <a:pt x="1476377" y="1732451"/>
                </a:lnTo>
                <a:lnTo>
                  <a:pt x="1550184" y="1732451"/>
                </a:lnTo>
                <a:lnTo>
                  <a:pt x="4033363" y="2796286"/>
                </a:lnTo>
                <a:lnTo>
                  <a:pt x="4064107" y="2796286"/>
                </a:lnTo>
                <a:lnTo>
                  <a:pt x="4047916" y="2834124"/>
                </a:lnTo>
                <a:close/>
              </a:path>
              <a:path w="4407535" h="4896485">
                <a:moveTo>
                  <a:pt x="2056321" y="4657631"/>
                </a:moveTo>
                <a:lnTo>
                  <a:pt x="1975549" y="4657631"/>
                </a:lnTo>
                <a:lnTo>
                  <a:pt x="2227318" y="4557215"/>
                </a:lnTo>
                <a:lnTo>
                  <a:pt x="1127101" y="1806672"/>
                </a:lnTo>
                <a:lnTo>
                  <a:pt x="1249348" y="1928919"/>
                </a:lnTo>
                <a:lnTo>
                  <a:pt x="1205688" y="1928919"/>
                </a:lnTo>
                <a:lnTo>
                  <a:pt x="2263702" y="4574679"/>
                </a:lnTo>
                <a:lnTo>
                  <a:pt x="2056321" y="4657631"/>
                </a:lnTo>
                <a:close/>
              </a:path>
              <a:path w="4407535" h="4896485">
                <a:moveTo>
                  <a:pt x="0" y="2232118"/>
                </a:moveTo>
                <a:lnTo>
                  <a:pt x="0" y="2190109"/>
                </a:lnTo>
                <a:lnTo>
                  <a:pt x="351419" y="1838689"/>
                </a:lnTo>
                <a:lnTo>
                  <a:pt x="296553" y="1966757"/>
                </a:lnTo>
                <a:lnTo>
                  <a:pt x="265556" y="1966757"/>
                </a:lnTo>
                <a:lnTo>
                  <a:pt x="0" y="2232118"/>
                </a:lnTo>
                <a:close/>
              </a:path>
              <a:path w="4407535" h="4896485">
                <a:moveTo>
                  <a:pt x="0" y="3421046"/>
                </a:moveTo>
                <a:lnTo>
                  <a:pt x="0" y="3348575"/>
                </a:lnTo>
                <a:lnTo>
                  <a:pt x="617742" y="1905634"/>
                </a:lnTo>
                <a:lnTo>
                  <a:pt x="617742" y="2046799"/>
                </a:lnTo>
                <a:lnTo>
                  <a:pt x="588635" y="2046799"/>
                </a:lnTo>
                <a:lnTo>
                  <a:pt x="0" y="3421046"/>
                </a:lnTo>
                <a:close/>
              </a:path>
              <a:path w="4407535" h="4896485">
                <a:moveTo>
                  <a:pt x="3221298" y="3943072"/>
                </a:moveTo>
                <a:lnTo>
                  <a:pt x="1205688" y="1928919"/>
                </a:lnTo>
                <a:lnTo>
                  <a:pt x="1249348" y="1928919"/>
                </a:lnTo>
                <a:lnTo>
                  <a:pt x="3221298" y="3900868"/>
                </a:lnTo>
                <a:lnTo>
                  <a:pt x="3263502" y="3900868"/>
                </a:lnTo>
                <a:lnTo>
                  <a:pt x="3221298" y="3943072"/>
                </a:lnTo>
                <a:close/>
              </a:path>
              <a:path w="4407535" h="4896485">
                <a:moveTo>
                  <a:pt x="918992" y="4867197"/>
                </a:moveTo>
                <a:lnTo>
                  <a:pt x="891341" y="4867197"/>
                </a:lnTo>
                <a:lnTo>
                  <a:pt x="891341" y="1947837"/>
                </a:lnTo>
                <a:lnTo>
                  <a:pt x="952480" y="2100646"/>
                </a:lnTo>
                <a:lnTo>
                  <a:pt x="918992" y="2100646"/>
                </a:lnTo>
                <a:lnTo>
                  <a:pt x="918992" y="4867197"/>
                </a:lnTo>
                <a:close/>
              </a:path>
              <a:path w="4407535" h="4896485">
                <a:moveTo>
                  <a:pt x="0" y="2658965"/>
                </a:moveTo>
                <a:lnTo>
                  <a:pt x="0" y="2586271"/>
                </a:lnTo>
                <a:lnTo>
                  <a:pt x="265556" y="1966757"/>
                </a:lnTo>
                <a:lnTo>
                  <a:pt x="296553" y="1966757"/>
                </a:lnTo>
                <a:lnTo>
                  <a:pt x="0" y="2658965"/>
                </a:lnTo>
                <a:close/>
              </a:path>
              <a:path w="4407535" h="4896485">
                <a:moveTo>
                  <a:pt x="918992" y="4896303"/>
                </a:moveTo>
                <a:lnTo>
                  <a:pt x="588635" y="4896303"/>
                </a:lnTo>
                <a:lnTo>
                  <a:pt x="588635" y="2046799"/>
                </a:lnTo>
                <a:lnTo>
                  <a:pt x="617742" y="2046799"/>
                </a:lnTo>
                <a:lnTo>
                  <a:pt x="617742" y="4867197"/>
                </a:lnTo>
                <a:lnTo>
                  <a:pt x="918992" y="4867197"/>
                </a:lnTo>
                <a:lnTo>
                  <a:pt x="918992" y="4896303"/>
                </a:lnTo>
                <a:close/>
              </a:path>
              <a:path w="4407535" h="4896485">
                <a:moveTo>
                  <a:pt x="1958086" y="4696926"/>
                </a:moveTo>
                <a:lnTo>
                  <a:pt x="1952265" y="4683828"/>
                </a:lnTo>
                <a:lnTo>
                  <a:pt x="918992" y="2100646"/>
                </a:lnTo>
                <a:lnTo>
                  <a:pt x="952480" y="2100646"/>
                </a:lnTo>
                <a:lnTo>
                  <a:pt x="1975549" y="4657631"/>
                </a:lnTo>
                <a:lnTo>
                  <a:pt x="2056321" y="4657631"/>
                </a:lnTo>
                <a:lnTo>
                  <a:pt x="1958086" y="4696926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9954" y="6303447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8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70" y="3983552"/>
                </a:moveTo>
                <a:lnTo>
                  <a:pt x="2385089" y="3983552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70" y="3983552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39" y="3983552"/>
                </a:moveTo>
                <a:lnTo>
                  <a:pt x="4769414" y="3983552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3"/>
                </a:lnTo>
                <a:lnTo>
                  <a:pt x="4456170" y="3818743"/>
                </a:lnTo>
                <a:lnTo>
                  <a:pt x="4840939" y="398355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036" y="1"/>
              <a:ext cx="8086963" cy="50281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1753" y="3379599"/>
              <a:ext cx="10449978" cy="58775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31671"/>
              <a:ext cx="7157099" cy="48553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95375" y="4895366"/>
              <a:ext cx="6124575" cy="3695700"/>
            </a:xfrm>
            <a:custGeom>
              <a:avLst/>
              <a:gdLst/>
              <a:ahLst/>
              <a:cxnLst/>
              <a:rect l="l" t="t" r="r" b="b"/>
              <a:pathLst>
                <a:path w="6124575" h="3695700">
                  <a:moveTo>
                    <a:pt x="5684153" y="3695700"/>
                  </a:moveTo>
                  <a:lnTo>
                    <a:pt x="440385" y="3695700"/>
                  </a:lnTo>
                  <a:lnTo>
                    <a:pt x="392497" y="3693110"/>
                  </a:lnTo>
                  <a:lnTo>
                    <a:pt x="346079" y="3685523"/>
                  </a:lnTo>
                  <a:lnTo>
                    <a:pt x="301403" y="3673209"/>
                  </a:lnTo>
                  <a:lnTo>
                    <a:pt x="258740" y="3656440"/>
                  </a:lnTo>
                  <a:lnTo>
                    <a:pt x="218362" y="3635487"/>
                  </a:lnTo>
                  <a:lnTo>
                    <a:pt x="180540" y="3610623"/>
                  </a:lnTo>
                  <a:lnTo>
                    <a:pt x="145546" y="3582117"/>
                  </a:lnTo>
                  <a:lnTo>
                    <a:pt x="113652" y="3550243"/>
                  </a:lnTo>
                  <a:lnTo>
                    <a:pt x="85129" y="3515270"/>
                  </a:lnTo>
                  <a:lnTo>
                    <a:pt x="60249" y="3477471"/>
                  </a:lnTo>
                  <a:lnTo>
                    <a:pt x="39283" y="3437118"/>
                  </a:lnTo>
                  <a:lnTo>
                    <a:pt x="22504" y="3394481"/>
                  </a:lnTo>
                  <a:lnTo>
                    <a:pt x="10183" y="3349832"/>
                  </a:lnTo>
                  <a:lnTo>
                    <a:pt x="2591" y="3303442"/>
                  </a:lnTo>
                  <a:lnTo>
                    <a:pt x="0" y="3255584"/>
                  </a:lnTo>
                  <a:lnTo>
                    <a:pt x="0" y="440115"/>
                  </a:lnTo>
                  <a:lnTo>
                    <a:pt x="2591" y="392257"/>
                  </a:lnTo>
                  <a:lnTo>
                    <a:pt x="10183" y="345867"/>
                  </a:lnTo>
                  <a:lnTo>
                    <a:pt x="22504" y="301218"/>
                  </a:lnTo>
                  <a:lnTo>
                    <a:pt x="39283" y="258581"/>
                  </a:lnTo>
                  <a:lnTo>
                    <a:pt x="60249" y="218228"/>
                  </a:lnTo>
                  <a:lnTo>
                    <a:pt x="85129" y="180429"/>
                  </a:lnTo>
                  <a:lnTo>
                    <a:pt x="113652" y="145457"/>
                  </a:lnTo>
                  <a:lnTo>
                    <a:pt x="145546" y="113582"/>
                  </a:lnTo>
                  <a:lnTo>
                    <a:pt x="180540" y="85077"/>
                  </a:lnTo>
                  <a:lnTo>
                    <a:pt x="218362" y="60212"/>
                  </a:lnTo>
                  <a:lnTo>
                    <a:pt x="258740" y="39259"/>
                  </a:lnTo>
                  <a:lnTo>
                    <a:pt x="301403" y="22490"/>
                  </a:lnTo>
                  <a:lnTo>
                    <a:pt x="346079" y="10176"/>
                  </a:lnTo>
                  <a:lnTo>
                    <a:pt x="392497" y="2589"/>
                  </a:lnTo>
                  <a:lnTo>
                    <a:pt x="440385" y="0"/>
                  </a:lnTo>
                  <a:lnTo>
                    <a:pt x="5684153" y="0"/>
                  </a:lnTo>
                  <a:lnTo>
                    <a:pt x="5732041" y="2589"/>
                  </a:lnTo>
                  <a:lnTo>
                    <a:pt x="5778459" y="10176"/>
                  </a:lnTo>
                  <a:lnTo>
                    <a:pt x="5823135" y="22490"/>
                  </a:lnTo>
                  <a:lnTo>
                    <a:pt x="5865799" y="39259"/>
                  </a:lnTo>
                  <a:lnTo>
                    <a:pt x="5906177" y="60212"/>
                  </a:lnTo>
                  <a:lnTo>
                    <a:pt x="5943999" y="85077"/>
                  </a:lnTo>
                  <a:lnTo>
                    <a:pt x="5978993" y="113582"/>
                  </a:lnTo>
                  <a:lnTo>
                    <a:pt x="6010887" y="145457"/>
                  </a:lnTo>
                  <a:lnTo>
                    <a:pt x="6039410" y="180429"/>
                  </a:lnTo>
                  <a:lnTo>
                    <a:pt x="6064290" y="218228"/>
                  </a:lnTo>
                  <a:lnTo>
                    <a:pt x="6085255" y="258581"/>
                  </a:lnTo>
                  <a:lnTo>
                    <a:pt x="6102034" y="301218"/>
                  </a:lnTo>
                  <a:lnTo>
                    <a:pt x="6114356" y="345867"/>
                  </a:lnTo>
                  <a:lnTo>
                    <a:pt x="6121948" y="392257"/>
                  </a:lnTo>
                  <a:lnTo>
                    <a:pt x="6124539" y="440115"/>
                  </a:lnTo>
                  <a:lnTo>
                    <a:pt x="6124539" y="3255584"/>
                  </a:lnTo>
                  <a:lnTo>
                    <a:pt x="6121948" y="3303442"/>
                  </a:lnTo>
                  <a:lnTo>
                    <a:pt x="6114356" y="3349832"/>
                  </a:lnTo>
                  <a:lnTo>
                    <a:pt x="6102034" y="3394481"/>
                  </a:lnTo>
                  <a:lnTo>
                    <a:pt x="6085255" y="3437118"/>
                  </a:lnTo>
                  <a:lnTo>
                    <a:pt x="6064290" y="3477471"/>
                  </a:lnTo>
                  <a:lnTo>
                    <a:pt x="6039410" y="3515270"/>
                  </a:lnTo>
                  <a:lnTo>
                    <a:pt x="6010887" y="3550243"/>
                  </a:lnTo>
                  <a:lnTo>
                    <a:pt x="5978993" y="3582117"/>
                  </a:lnTo>
                  <a:lnTo>
                    <a:pt x="5943999" y="3610623"/>
                  </a:lnTo>
                  <a:lnTo>
                    <a:pt x="5906177" y="3635487"/>
                  </a:lnTo>
                  <a:lnTo>
                    <a:pt x="5865799" y="3656440"/>
                  </a:lnTo>
                  <a:lnTo>
                    <a:pt x="5823135" y="3673209"/>
                  </a:lnTo>
                  <a:lnTo>
                    <a:pt x="5778459" y="3685523"/>
                  </a:lnTo>
                  <a:lnTo>
                    <a:pt x="5732041" y="3693110"/>
                  </a:lnTo>
                  <a:lnTo>
                    <a:pt x="5684153" y="3695700"/>
                  </a:lnTo>
                  <a:close/>
                </a:path>
              </a:pathLst>
            </a:custGeom>
            <a:solidFill>
              <a:srgbClr val="12294E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85742" y="3198624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82657" y="2074688"/>
            <a:ext cx="469138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459"/>
              <a:t>F</a:t>
            </a:r>
            <a:r>
              <a:rPr dirty="0" sz="5000" spc="-300"/>
              <a:t>o</a:t>
            </a:r>
            <a:r>
              <a:rPr dirty="0" sz="5000" spc="-180"/>
              <a:t>r</a:t>
            </a:r>
            <a:r>
              <a:rPr dirty="0" sz="5000" spc="-844"/>
              <a:t> </a:t>
            </a:r>
            <a:r>
              <a:rPr dirty="0" sz="5000" spc="-415"/>
              <a:t>t</a:t>
            </a:r>
            <a:r>
              <a:rPr dirty="0" sz="5000" spc="-390"/>
              <a:t>h</a:t>
            </a:r>
            <a:r>
              <a:rPr dirty="0" sz="5000" spc="-165"/>
              <a:t>e</a:t>
            </a:r>
            <a:r>
              <a:rPr dirty="0" sz="5000" spc="-844"/>
              <a:t> </a:t>
            </a:r>
            <a:r>
              <a:rPr dirty="0" sz="5000" spc="-380"/>
              <a:t>f</a:t>
            </a:r>
            <a:r>
              <a:rPr dirty="0" sz="5000" spc="-409"/>
              <a:t>u</a:t>
            </a:r>
            <a:r>
              <a:rPr dirty="0" sz="5000" spc="120"/>
              <a:t>l</a:t>
            </a:r>
            <a:r>
              <a:rPr dirty="0" sz="5000" spc="405"/>
              <a:t> </a:t>
            </a:r>
            <a:r>
              <a:rPr dirty="0" sz="5000" spc="-265"/>
              <a:t>p</a:t>
            </a:r>
            <a:r>
              <a:rPr dirty="0" sz="5000" spc="-530"/>
              <a:t>r</a:t>
            </a:r>
            <a:r>
              <a:rPr dirty="0" sz="5000" spc="-300"/>
              <a:t>o</a:t>
            </a:r>
            <a:r>
              <a:rPr dirty="0" sz="5000" spc="-890"/>
              <a:t>j</a:t>
            </a:r>
            <a:r>
              <a:rPr dirty="0" sz="5000" spc="-515"/>
              <a:t>e</a:t>
            </a:r>
            <a:r>
              <a:rPr dirty="0" sz="5000" spc="-550"/>
              <a:t>c</a:t>
            </a:r>
            <a:r>
              <a:rPr dirty="0" sz="5000" spc="-65"/>
              <a:t>t</a:t>
            </a:r>
            <a:endParaRPr sz="5000"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2464" y="5754946"/>
            <a:ext cx="123824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506389" y="5475432"/>
            <a:ext cx="4558665" cy="2489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9130" marR="728345">
              <a:lnSpc>
                <a:spcPct val="114599"/>
              </a:lnSpc>
              <a:spcBef>
                <a:spcPts val="100"/>
              </a:spcBef>
            </a:pP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4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19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62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2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4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265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</a:pPr>
            <a:r>
              <a:rPr dirty="0" sz="2500" spc="-170" b="1">
                <a:solidFill>
                  <a:srgbClr val="FFFFFF"/>
                </a:solidFill>
                <a:latin typeface="Trebuchet MS"/>
                <a:cs typeface="Trebuchet MS"/>
              </a:rPr>
              <a:t>https://github.com/Delos-343/BMS- </a:t>
            </a:r>
            <a:r>
              <a:rPr dirty="0" sz="2500" spc="-7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80" b="1">
                <a:solidFill>
                  <a:srgbClr val="FFFFFF"/>
                </a:solidFill>
                <a:latin typeface="Trebuchet MS"/>
                <a:cs typeface="Trebuchet MS"/>
              </a:rPr>
              <a:t>HMTL_Dasar-Web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9954" y="6303445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5" y="3983553"/>
                </a:moveTo>
                <a:lnTo>
                  <a:pt x="2385085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39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5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89"/>
                </a:lnTo>
                <a:lnTo>
                  <a:pt x="4416149" y="3201689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89"/>
                </a:moveTo>
                <a:lnTo>
                  <a:pt x="4338290" y="3201689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89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3" y="3983553"/>
                </a:moveTo>
                <a:lnTo>
                  <a:pt x="4769418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3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5"/>
                </a:moveTo>
                <a:lnTo>
                  <a:pt x="588635" y="4896305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5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5143500"/>
            <a:ext cx="10770870" cy="5143500"/>
            <a:chOff x="0" y="5143500"/>
            <a:chExt cx="10770870" cy="5143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31669"/>
              <a:ext cx="7157099" cy="48553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884" y="5143500"/>
              <a:ext cx="3608245" cy="36082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238" y="5143500"/>
              <a:ext cx="3608245" cy="360823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77940" y="5143500"/>
            <a:ext cx="3608244" cy="360823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500561" y="6303450"/>
            <a:ext cx="3448050" cy="1400175"/>
          </a:xfrm>
          <a:custGeom>
            <a:avLst/>
            <a:gdLst/>
            <a:ahLst/>
            <a:cxnLst/>
            <a:rect l="l" t="t" r="r" b="b"/>
            <a:pathLst>
              <a:path w="3448050" h="1400175">
                <a:moveTo>
                  <a:pt x="3184141" y="1400164"/>
                </a:moveTo>
                <a:lnTo>
                  <a:pt x="263908" y="1400164"/>
                </a:lnTo>
                <a:lnTo>
                  <a:pt x="216558" y="1395902"/>
                </a:lnTo>
                <a:lnTo>
                  <a:pt x="171956" y="1383617"/>
                </a:lnTo>
                <a:lnTo>
                  <a:pt x="130857" y="1364063"/>
                </a:lnTo>
                <a:lnTo>
                  <a:pt x="94012" y="1337993"/>
                </a:lnTo>
                <a:lnTo>
                  <a:pt x="62177" y="1306162"/>
                </a:lnTo>
                <a:lnTo>
                  <a:pt x="36105" y="1269322"/>
                </a:lnTo>
                <a:lnTo>
                  <a:pt x="16549" y="1228228"/>
                </a:lnTo>
                <a:lnTo>
                  <a:pt x="4262" y="1183631"/>
                </a:lnTo>
                <a:lnTo>
                  <a:pt x="0" y="1136287"/>
                </a:lnTo>
                <a:lnTo>
                  <a:pt x="0" y="263877"/>
                </a:lnTo>
                <a:lnTo>
                  <a:pt x="4262" y="216532"/>
                </a:lnTo>
                <a:lnTo>
                  <a:pt x="16549" y="171936"/>
                </a:lnTo>
                <a:lnTo>
                  <a:pt x="36105" y="130841"/>
                </a:lnTo>
                <a:lnTo>
                  <a:pt x="62177" y="94001"/>
                </a:lnTo>
                <a:lnTo>
                  <a:pt x="94012" y="62170"/>
                </a:lnTo>
                <a:lnTo>
                  <a:pt x="130857" y="36101"/>
                </a:lnTo>
                <a:lnTo>
                  <a:pt x="171956" y="16547"/>
                </a:lnTo>
                <a:lnTo>
                  <a:pt x="216558" y="4262"/>
                </a:lnTo>
                <a:lnTo>
                  <a:pt x="263908" y="0"/>
                </a:lnTo>
                <a:lnTo>
                  <a:pt x="3184141" y="0"/>
                </a:lnTo>
                <a:lnTo>
                  <a:pt x="3231491" y="4262"/>
                </a:lnTo>
                <a:lnTo>
                  <a:pt x="3276093" y="16547"/>
                </a:lnTo>
                <a:lnTo>
                  <a:pt x="3317192" y="36101"/>
                </a:lnTo>
                <a:lnTo>
                  <a:pt x="3354037" y="62170"/>
                </a:lnTo>
                <a:lnTo>
                  <a:pt x="3385872" y="94001"/>
                </a:lnTo>
                <a:lnTo>
                  <a:pt x="3411944" y="130841"/>
                </a:lnTo>
                <a:lnTo>
                  <a:pt x="3431500" y="171936"/>
                </a:lnTo>
                <a:lnTo>
                  <a:pt x="3443787" y="216532"/>
                </a:lnTo>
                <a:lnTo>
                  <a:pt x="3448050" y="263877"/>
                </a:lnTo>
                <a:lnTo>
                  <a:pt x="3448050" y="1136287"/>
                </a:lnTo>
                <a:lnTo>
                  <a:pt x="3443787" y="1183631"/>
                </a:lnTo>
                <a:lnTo>
                  <a:pt x="3431500" y="1228228"/>
                </a:lnTo>
                <a:lnTo>
                  <a:pt x="3411944" y="1269322"/>
                </a:lnTo>
                <a:lnTo>
                  <a:pt x="3385872" y="1306162"/>
                </a:lnTo>
                <a:lnTo>
                  <a:pt x="3354037" y="1337993"/>
                </a:lnTo>
                <a:lnTo>
                  <a:pt x="3317192" y="1364063"/>
                </a:lnTo>
                <a:lnTo>
                  <a:pt x="3276093" y="1383617"/>
                </a:lnTo>
                <a:lnTo>
                  <a:pt x="3231491" y="1395902"/>
                </a:lnTo>
                <a:lnTo>
                  <a:pt x="3184141" y="140016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63027" y="6303450"/>
            <a:ext cx="3448050" cy="1400175"/>
          </a:xfrm>
          <a:custGeom>
            <a:avLst/>
            <a:gdLst/>
            <a:ahLst/>
            <a:cxnLst/>
            <a:rect l="l" t="t" r="r" b="b"/>
            <a:pathLst>
              <a:path w="3448050" h="1400175">
                <a:moveTo>
                  <a:pt x="3184141" y="1400164"/>
                </a:moveTo>
                <a:lnTo>
                  <a:pt x="263908" y="1400164"/>
                </a:lnTo>
                <a:lnTo>
                  <a:pt x="216558" y="1395902"/>
                </a:lnTo>
                <a:lnTo>
                  <a:pt x="171956" y="1383617"/>
                </a:lnTo>
                <a:lnTo>
                  <a:pt x="130857" y="1364063"/>
                </a:lnTo>
                <a:lnTo>
                  <a:pt x="94012" y="1337993"/>
                </a:lnTo>
                <a:lnTo>
                  <a:pt x="62177" y="1306162"/>
                </a:lnTo>
                <a:lnTo>
                  <a:pt x="36105" y="1269322"/>
                </a:lnTo>
                <a:lnTo>
                  <a:pt x="16549" y="1228228"/>
                </a:lnTo>
                <a:lnTo>
                  <a:pt x="4262" y="1183631"/>
                </a:lnTo>
                <a:lnTo>
                  <a:pt x="0" y="1136287"/>
                </a:lnTo>
                <a:lnTo>
                  <a:pt x="0" y="263877"/>
                </a:lnTo>
                <a:lnTo>
                  <a:pt x="4262" y="216532"/>
                </a:lnTo>
                <a:lnTo>
                  <a:pt x="16549" y="171936"/>
                </a:lnTo>
                <a:lnTo>
                  <a:pt x="36105" y="130841"/>
                </a:lnTo>
                <a:lnTo>
                  <a:pt x="62177" y="94001"/>
                </a:lnTo>
                <a:lnTo>
                  <a:pt x="94012" y="62170"/>
                </a:lnTo>
                <a:lnTo>
                  <a:pt x="130857" y="36101"/>
                </a:lnTo>
                <a:lnTo>
                  <a:pt x="171956" y="16547"/>
                </a:lnTo>
                <a:lnTo>
                  <a:pt x="216558" y="4262"/>
                </a:lnTo>
                <a:lnTo>
                  <a:pt x="263908" y="0"/>
                </a:lnTo>
                <a:lnTo>
                  <a:pt x="3184141" y="0"/>
                </a:lnTo>
                <a:lnTo>
                  <a:pt x="3231491" y="4262"/>
                </a:lnTo>
                <a:lnTo>
                  <a:pt x="3276093" y="16547"/>
                </a:lnTo>
                <a:lnTo>
                  <a:pt x="3317192" y="36101"/>
                </a:lnTo>
                <a:lnTo>
                  <a:pt x="3354037" y="62170"/>
                </a:lnTo>
                <a:lnTo>
                  <a:pt x="3385872" y="94001"/>
                </a:lnTo>
                <a:lnTo>
                  <a:pt x="3411944" y="130841"/>
                </a:lnTo>
                <a:lnTo>
                  <a:pt x="3431500" y="171936"/>
                </a:lnTo>
                <a:lnTo>
                  <a:pt x="3443787" y="216532"/>
                </a:lnTo>
                <a:lnTo>
                  <a:pt x="3448050" y="263877"/>
                </a:lnTo>
                <a:lnTo>
                  <a:pt x="3448050" y="1136287"/>
                </a:lnTo>
                <a:lnTo>
                  <a:pt x="3443787" y="1183631"/>
                </a:lnTo>
                <a:lnTo>
                  <a:pt x="3431500" y="1228228"/>
                </a:lnTo>
                <a:lnTo>
                  <a:pt x="3411944" y="1269322"/>
                </a:lnTo>
                <a:lnTo>
                  <a:pt x="3385872" y="1306162"/>
                </a:lnTo>
                <a:lnTo>
                  <a:pt x="3354037" y="1337993"/>
                </a:lnTo>
                <a:lnTo>
                  <a:pt x="3317192" y="1364063"/>
                </a:lnTo>
                <a:lnTo>
                  <a:pt x="3276093" y="1383617"/>
                </a:lnTo>
                <a:lnTo>
                  <a:pt x="3231491" y="1395902"/>
                </a:lnTo>
                <a:lnTo>
                  <a:pt x="3184141" y="140016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934730" y="6303449"/>
            <a:ext cx="4019550" cy="1400175"/>
          </a:xfrm>
          <a:custGeom>
            <a:avLst/>
            <a:gdLst/>
            <a:ahLst/>
            <a:cxnLst/>
            <a:rect l="l" t="t" r="r" b="b"/>
            <a:pathLst>
              <a:path w="4019550" h="1400175">
                <a:moveTo>
                  <a:pt x="3755555" y="1400166"/>
                </a:moveTo>
                <a:lnTo>
                  <a:pt x="263993" y="1400166"/>
                </a:lnTo>
                <a:lnTo>
                  <a:pt x="216628" y="1395903"/>
                </a:lnTo>
                <a:lnTo>
                  <a:pt x="172012" y="1383618"/>
                </a:lnTo>
                <a:lnTo>
                  <a:pt x="130899" y="1364064"/>
                </a:lnTo>
                <a:lnTo>
                  <a:pt x="94043" y="1337995"/>
                </a:lnTo>
                <a:lnTo>
                  <a:pt x="62197" y="1306164"/>
                </a:lnTo>
                <a:lnTo>
                  <a:pt x="36117" y="1269324"/>
                </a:lnTo>
                <a:lnTo>
                  <a:pt x="16554" y="1228229"/>
                </a:lnTo>
                <a:lnTo>
                  <a:pt x="4264" y="1183633"/>
                </a:lnTo>
                <a:lnTo>
                  <a:pt x="0" y="1136288"/>
                </a:lnTo>
                <a:lnTo>
                  <a:pt x="0" y="263877"/>
                </a:lnTo>
                <a:lnTo>
                  <a:pt x="4264" y="216533"/>
                </a:lnTo>
                <a:lnTo>
                  <a:pt x="16554" y="171936"/>
                </a:lnTo>
                <a:lnTo>
                  <a:pt x="36117" y="130841"/>
                </a:lnTo>
                <a:lnTo>
                  <a:pt x="62197" y="94001"/>
                </a:lnTo>
                <a:lnTo>
                  <a:pt x="94043" y="62170"/>
                </a:lnTo>
                <a:lnTo>
                  <a:pt x="130899" y="36101"/>
                </a:lnTo>
                <a:lnTo>
                  <a:pt x="172012" y="16547"/>
                </a:lnTo>
                <a:lnTo>
                  <a:pt x="216628" y="4262"/>
                </a:lnTo>
                <a:lnTo>
                  <a:pt x="263993" y="0"/>
                </a:lnTo>
                <a:lnTo>
                  <a:pt x="3755555" y="0"/>
                </a:lnTo>
                <a:lnTo>
                  <a:pt x="3802921" y="4262"/>
                </a:lnTo>
                <a:lnTo>
                  <a:pt x="3847537" y="16547"/>
                </a:lnTo>
                <a:lnTo>
                  <a:pt x="3888650" y="36101"/>
                </a:lnTo>
                <a:lnTo>
                  <a:pt x="3925506" y="62170"/>
                </a:lnTo>
                <a:lnTo>
                  <a:pt x="3957351" y="94001"/>
                </a:lnTo>
                <a:lnTo>
                  <a:pt x="3983432" y="130841"/>
                </a:lnTo>
                <a:lnTo>
                  <a:pt x="4002995" y="171936"/>
                </a:lnTo>
                <a:lnTo>
                  <a:pt x="4015285" y="216533"/>
                </a:lnTo>
                <a:lnTo>
                  <a:pt x="4019549" y="263877"/>
                </a:lnTo>
                <a:lnTo>
                  <a:pt x="4019549" y="1136288"/>
                </a:lnTo>
                <a:lnTo>
                  <a:pt x="4015285" y="1183633"/>
                </a:lnTo>
                <a:lnTo>
                  <a:pt x="4002995" y="1228229"/>
                </a:lnTo>
                <a:lnTo>
                  <a:pt x="3983432" y="1269324"/>
                </a:lnTo>
                <a:lnTo>
                  <a:pt x="3957351" y="1306164"/>
                </a:lnTo>
                <a:lnTo>
                  <a:pt x="3925506" y="1337995"/>
                </a:lnTo>
                <a:lnTo>
                  <a:pt x="3888650" y="1364064"/>
                </a:lnTo>
                <a:lnTo>
                  <a:pt x="3847537" y="1383618"/>
                </a:lnTo>
                <a:lnTo>
                  <a:pt x="3802921" y="1395903"/>
                </a:lnTo>
                <a:lnTo>
                  <a:pt x="3755555" y="1400166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85742" y="3258151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82657" y="1740887"/>
            <a:ext cx="5264150" cy="12477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0" spc="-720"/>
              <a:t>F</a:t>
            </a:r>
            <a:r>
              <a:rPr dirty="0" sz="8000" spc="-830"/>
              <a:t>r</a:t>
            </a:r>
            <a:r>
              <a:rPr dirty="0" sz="8000" spc="-434"/>
              <a:t>a</a:t>
            </a:r>
            <a:r>
              <a:rPr dirty="0" sz="8000" spc="-400"/>
              <a:t>m</a:t>
            </a:r>
            <a:r>
              <a:rPr dirty="0" sz="8000" spc="-810"/>
              <a:t>e</a:t>
            </a:r>
            <a:r>
              <a:rPr dirty="0" sz="8000" spc="15"/>
              <a:t>w</a:t>
            </a:r>
            <a:r>
              <a:rPr dirty="0" sz="8000" spc="-465"/>
              <a:t>o</a:t>
            </a:r>
            <a:r>
              <a:rPr dirty="0" sz="8000" spc="-830"/>
              <a:t>r</a:t>
            </a:r>
            <a:r>
              <a:rPr dirty="0" sz="8000" spc="-640"/>
              <a:t>k</a:t>
            </a:r>
            <a:r>
              <a:rPr dirty="0" sz="8000" spc="465"/>
              <a:t>s</a:t>
            </a:r>
            <a:endParaRPr sz="8000"/>
          </a:p>
        </p:txBody>
      </p:sp>
      <p:sp>
        <p:nvSpPr>
          <p:cNvPr id="15" name="object 15"/>
          <p:cNvSpPr/>
          <p:nvPr/>
        </p:nvSpPr>
        <p:spPr>
          <a:xfrm>
            <a:off x="8011265" y="2582656"/>
            <a:ext cx="5325110" cy="0"/>
          </a:xfrm>
          <a:custGeom>
            <a:avLst/>
            <a:gdLst/>
            <a:ahLst/>
            <a:cxnLst/>
            <a:rect l="l" t="t" r="r" b="b"/>
            <a:pathLst>
              <a:path w="5325109" h="0">
                <a:moveTo>
                  <a:pt x="0" y="0"/>
                </a:moveTo>
                <a:lnTo>
                  <a:pt x="5324521" y="0"/>
                </a:lnTo>
              </a:path>
            </a:pathLst>
          </a:custGeom>
          <a:ln w="9524">
            <a:solidFill>
              <a:srgbClr val="12294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652" y="6778171"/>
            <a:ext cx="1557851" cy="28599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85322" y="394841"/>
            <a:ext cx="1557851" cy="285998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703400" y="6737788"/>
            <a:ext cx="30238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57655" algn="l"/>
                <a:tab pos="1826895" algn="l"/>
              </a:tabLst>
            </a:pP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-15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2800" spc="-3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3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-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-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74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1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-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3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3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00" spc="-3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19102" y="6728963"/>
            <a:ext cx="2270125" cy="481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71245" algn="l"/>
                <a:tab pos="1359535" algn="l"/>
              </a:tabLst>
            </a:pP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2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-795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8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90805" y="6728963"/>
            <a:ext cx="2341880" cy="481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96035" algn="l"/>
                <a:tab pos="1584960" algn="l"/>
              </a:tabLst>
            </a:pP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-795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1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6"/>
                </a:moveTo>
                <a:lnTo>
                  <a:pt x="323156" y="0"/>
                </a:lnTo>
                <a:lnTo>
                  <a:pt x="387539" y="0"/>
                </a:lnTo>
                <a:lnTo>
                  <a:pt x="430462" y="107306"/>
                </a:lnTo>
                <a:close/>
              </a:path>
              <a:path w="4454525" h="4323715">
                <a:moveTo>
                  <a:pt x="938366" y="6889"/>
                </a:moveTo>
                <a:lnTo>
                  <a:pt x="938366" y="0"/>
                </a:lnTo>
                <a:lnTo>
                  <a:pt x="941316" y="0"/>
                </a:lnTo>
                <a:lnTo>
                  <a:pt x="938366" y="6889"/>
                </a:lnTo>
                <a:close/>
              </a:path>
              <a:path w="4454525" h="4323715">
                <a:moveTo>
                  <a:pt x="1204689" y="75289"/>
                </a:moveTo>
                <a:lnTo>
                  <a:pt x="1236944" y="0"/>
                </a:lnTo>
                <a:lnTo>
                  <a:pt x="1279978" y="0"/>
                </a:lnTo>
                <a:lnTo>
                  <a:pt x="1204689" y="75289"/>
                </a:lnTo>
                <a:close/>
              </a:path>
              <a:path w="4454525" h="4323715">
                <a:moveTo>
                  <a:pt x="1364773" y="299407"/>
                </a:moveTo>
                <a:lnTo>
                  <a:pt x="1664181" y="0"/>
                </a:lnTo>
                <a:lnTo>
                  <a:pt x="1706227" y="0"/>
                </a:lnTo>
                <a:lnTo>
                  <a:pt x="1487020" y="219365"/>
                </a:lnTo>
                <a:lnTo>
                  <a:pt x="1564879" y="219365"/>
                </a:lnTo>
                <a:lnTo>
                  <a:pt x="1364773" y="299407"/>
                </a:lnTo>
                <a:close/>
              </a:path>
              <a:path w="4454525" h="4323715">
                <a:moveTo>
                  <a:pt x="1564879" y="219365"/>
                </a:moveTo>
                <a:lnTo>
                  <a:pt x="1487020" y="219365"/>
                </a:lnTo>
                <a:lnTo>
                  <a:pt x="2035584" y="0"/>
                </a:lnTo>
                <a:lnTo>
                  <a:pt x="2113292" y="0"/>
                </a:lnTo>
                <a:lnTo>
                  <a:pt x="1564879" y="219365"/>
                </a:lnTo>
                <a:close/>
              </a:path>
              <a:path w="4454525" h="4323715">
                <a:moveTo>
                  <a:pt x="4111132" y="2223332"/>
                </a:moveTo>
                <a:lnTo>
                  <a:pt x="4080388" y="2223332"/>
                </a:lnTo>
                <a:lnTo>
                  <a:pt x="4188082" y="1973018"/>
                </a:lnTo>
                <a:lnTo>
                  <a:pt x="1465190" y="807311"/>
                </a:lnTo>
                <a:lnTo>
                  <a:pt x="4425298" y="807311"/>
                </a:lnTo>
                <a:lnTo>
                  <a:pt x="4425298" y="535168"/>
                </a:lnTo>
                <a:lnTo>
                  <a:pt x="1505938" y="535168"/>
                </a:lnTo>
                <a:lnTo>
                  <a:pt x="2843500" y="0"/>
                </a:lnTo>
                <a:lnTo>
                  <a:pt x="2923902" y="0"/>
                </a:lnTo>
                <a:lnTo>
                  <a:pt x="1658747" y="506062"/>
                </a:lnTo>
                <a:lnTo>
                  <a:pt x="4454404" y="506062"/>
                </a:lnTo>
                <a:lnTo>
                  <a:pt x="4454404" y="836418"/>
                </a:lnTo>
                <a:lnTo>
                  <a:pt x="1604900" y="836418"/>
                </a:lnTo>
                <a:lnTo>
                  <a:pt x="4224465" y="1958465"/>
                </a:lnTo>
                <a:lnTo>
                  <a:pt x="4111132" y="2223332"/>
                </a:lnTo>
                <a:close/>
              </a:path>
              <a:path w="4454525" h="4323715">
                <a:moveTo>
                  <a:pt x="121935" y="182982"/>
                </a:moveTo>
                <a:lnTo>
                  <a:pt x="78276" y="182982"/>
                </a:lnTo>
                <a:lnTo>
                  <a:pt x="0" y="104590"/>
                </a:lnTo>
                <a:lnTo>
                  <a:pt x="0" y="61046"/>
                </a:lnTo>
                <a:lnTo>
                  <a:pt x="121935" y="182982"/>
                </a:lnTo>
                <a:close/>
              </a:path>
              <a:path w="4454525" h="4323715">
                <a:moveTo>
                  <a:pt x="206344" y="267390"/>
                </a:moveTo>
                <a:lnTo>
                  <a:pt x="0" y="178989"/>
                </a:lnTo>
                <a:lnTo>
                  <a:pt x="0" y="149435"/>
                </a:lnTo>
                <a:lnTo>
                  <a:pt x="78276" y="182982"/>
                </a:lnTo>
                <a:lnTo>
                  <a:pt x="121935" y="182982"/>
                </a:lnTo>
                <a:lnTo>
                  <a:pt x="206344" y="267390"/>
                </a:lnTo>
                <a:close/>
              </a:path>
              <a:path w="4454525" h="4323715">
                <a:moveTo>
                  <a:pt x="139399" y="533713"/>
                </a:moveTo>
                <a:lnTo>
                  <a:pt x="0" y="533713"/>
                </a:lnTo>
                <a:lnTo>
                  <a:pt x="0" y="474034"/>
                </a:lnTo>
                <a:lnTo>
                  <a:pt x="139399" y="533713"/>
                </a:lnTo>
                <a:close/>
              </a:path>
              <a:path w="4454525" h="4323715">
                <a:moveTo>
                  <a:pt x="0" y="844745"/>
                </a:moveTo>
                <a:lnTo>
                  <a:pt x="0" y="805857"/>
                </a:lnTo>
                <a:lnTo>
                  <a:pt x="97195" y="805857"/>
                </a:lnTo>
                <a:lnTo>
                  <a:pt x="0" y="844745"/>
                </a:lnTo>
                <a:close/>
              </a:path>
              <a:path w="4454525" h="4323715">
                <a:moveTo>
                  <a:pt x="0" y="1168182"/>
                </a:moveTo>
                <a:lnTo>
                  <a:pt x="0" y="1136961"/>
                </a:lnTo>
                <a:lnTo>
                  <a:pt x="238360" y="1041617"/>
                </a:lnTo>
                <a:lnTo>
                  <a:pt x="158318" y="1121659"/>
                </a:lnTo>
                <a:lnTo>
                  <a:pt x="116114" y="1121659"/>
                </a:lnTo>
                <a:lnTo>
                  <a:pt x="0" y="1168182"/>
                </a:lnTo>
                <a:close/>
              </a:path>
              <a:path w="4454525" h="4323715">
                <a:moveTo>
                  <a:pt x="3310528" y="3327915"/>
                </a:moveTo>
                <a:lnTo>
                  <a:pt x="3268323" y="3327915"/>
                </a:lnTo>
                <a:lnTo>
                  <a:pt x="3460425" y="3135813"/>
                </a:lnTo>
                <a:lnTo>
                  <a:pt x="1396790" y="1073634"/>
                </a:lnTo>
                <a:lnTo>
                  <a:pt x="1597210" y="1159497"/>
                </a:lnTo>
                <a:lnTo>
                  <a:pt x="1523403" y="1159497"/>
                </a:lnTo>
                <a:lnTo>
                  <a:pt x="3501174" y="3137268"/>
                </a:lnTo>
                <a:lnTo>
                  <a:pt x="3310528" y="3327915"/>
                </a:lnTo>
                <a:close/>
              </a:path>
              <a:path w="4454525" h="4323715">
                <a:moveTo>
                  <a:pt x="0" y="1279978"/>
                </a:moveTo>
                <a:lnTo>
                  <a:pt x="0" y="1237858"/>
                </a:lnTo>
                <a:lnTo>
                  <a:pt x="116114" y="1121659"/>
                </a:lnTo>
                <a:lnTo>
                  <a:pt x="158318" y="1121659"/>
                </a:lnTo>
                <a:lnTo>
                  <a:pt x="0" y="1279978"/>
                </a:lnTo>
                <a:close/>
              </a:path>
              <a:path w="4454525" h="4323715">
                <a:moveTo>
                  <a:pt x="4094942" y="2261170"/>
                </a:moveTo>
                <a:lnTo>
                  <a:pt x="1523403" y="1159497"/>
                </a:lnTo>
                <a:lnTo>
                  <a:pt x="1597210" y="1159497"/>
                </a:lnTo>
                <a:lnTo>
                  <a:pt x="4080388" y="2223332"/>
                </a:lnTo>
                <a:lnTo>
                  <a:pt x="4111132" y="2223332"/>
                </a:lnTo>
                <a:lnTo>
                  <a:pt x="4094942" y="2261170"/>
                </a:lnTo>
                <a:close/>
              </a:path>
              <a:path w="4454525" h="4323715">
                <a:moveTo>
                  <a:pt x="2103347" y="4084678"/>
                </a:moveTo>
                <a:lnTo>
                  <a:pt x="2022575" y="4084678"/>
                </a:lnTo>
                <a:lnTo>
                  <a:pt x="2274344" y="3984261"/>
                </a:lnTo>
                <a:lnTo>
                  <a:pt x="1174127" y="1233718"/>
                </a:lnTo>
                <a:lnTo>
                  <a:pt x="1296374" y="1355965"/>
                </a:lnTo>
                <a:lnTo>
                  <a:pt x="1252714" y="1355965"/>
                </a:lnTo>
                <a:lnTo>
                  <a:pt x="2310727" y="4001726"/>
                </a:lnTo>
                <a:lnTo>
                  <a:pt x="2103347" y="4084678"/>
                </a:lnTo>
                <a:close/>
              </a:path>
              <a:path w="4454525" h="4323715">
                <a:moveTo>
                  <a:pt x="0" y="1706155"/>
                </a:moveTo>
                <a:lnTo>
                  <a:pt x="0" y="1664181"/>
                </a:lnTo>
                <a:lnTo>
                  <a:pt x="398445" y="1265736"/>
                </a:lnTo>
                <a:lnTo>
                  <a:pt x="343579" y="1393803"/>
                </a:lnTo>
                <a:lnTo>
                  <a:pt x="312581" y="1393803"/>
                </a:lnTo>
                <a:lnTo>
                  <a:pt x="0" y="1706155"/>
                </a:lnTo>
                <a:close/>
              </a:path>
              <a:path w="4454525" h="4323715">
                <a:moveTo>
                  <a:pt x="0" y="2957880"/>
                </a:moveTo>
                <a:lnTo>
                  <a:pt x="0" y="2885465"/>
                </a:lnTo>
                <a:lnTo>
                  <a:pt x="664767" y="1332680"/>
                </a:lnTo>
                <a:lnTo>
                  <a:pt x="664767" y="1473845"/>
                </a:lnTo>
                <a:lnTo>
                  <a:pt x="635661" y="1473845"/>
                </a:lnTo>
                <a:lnTo>
                  <a:pt x="0" y="2957880"/>
                </a:lnTo>
                <a:close/>
              </a:path>
              <a:path w="4454525" h="4323715">
                <a:moveTo>
                  <a:pt x="3268324" y="3370119"/>
                </a:moveTo>
                <a:lnTo>
                  <a:pt x="1252714" y="1355965"/>
                </a:lnTo>
                <a:lnTo>
                  <a:pt x="1296374" y="1355965"/>
                </a:lnTo>
                <a:lnTo>
                  <a:pt x="3268323" y="3327915"/>
                </a:lnTo>
                <a:lnTo>
                  <a:pt x="3310528" y="3327915"/>
                </a:lnTo>
                <a:lnTo>
                  <a:pt x="3268324" y="3370119"/>
                </a:lnTo>
                <a:close/>
              </a:path>
              <a:path w="4454525" h="4323715">
                <a:moveTo>
                  <a:pt x="966018" y="4294243"/>
                </a:moveTo>
                <a:lnTo>
                  <a:pt x="938366" y="4294243"/>
                </a:lnTo>
                <a:lnTo>
                  <a:pt x="938366" y="1374884"/>
                </a:lnTo>
                <a:lnTo>
                  <a:pt x="999506" y="1527692"/>
                </a:lnTo>
                <a:lnTo>
                  <a:pt x="966018" y="1527692"/>
                </a:lnTo>
                <a:lnTo>
                  <a:pt x="966018" y="4294243"/>
                </a:lnTo>
                <a:close/>
              </a:path>
              <a:path w="4454525" h="4323715">
                <a:moveTo>
                  <a:pt x="0" y="2195778"/>
                </a:moveTo>
                <a:lnTo>
                  <a:pt x="0" y="2123023"/>
                </a:lnTo>
                <a:lnTo>
                  <a:pt x="312581" y="1393803"/>
                </a:lnTo>
                <a:lnTo>
                  <a:pt x="343579" y="1393803"/>
                </a:lnTo>
                <a:lnTo>
                  <a:pt x="0" y="2195778"/>
                </a:lnTo>
                <a:close/>
              </a:path>
              <a:path w="4454525" h="4323715">
                <a:moveTo>
                  <a:pt x="966018" y="4323349"/>
                </a:moveTo>
                <a:lnTo>
                  <a:pt x="635661" y="4323349"/>
                </a:lnTo>
                <a:lnTo>
                  <a:pt x="635661" y="1473845"/>
                </a:lnTo>
                <a:lnTo>
                  <a:pt x="664767" y="1473845"/>
                </a:lnTo>
                <a:lnTo>
                  <a:pt x="664767" y="4294243"/>
                </a:lnTo>
                <a:lnTo>
                  <a:pt x="966018" y="4294243"/>
                </a:lnTo>
                <a:lnTo>
                  <a:pt x="966018" y="4323349"/>
                </a:lnTo>
                <a:close/>
              </a:path>
              <a:path w="4454525" h="4323715">
                <a:moveTo>
                  <a:pt x="2005111" y="4123972"/>
                </a:moveTo>
                <a:lnTo>
                  <a:pt x="1999290" y="4110874"/>
                </a:lnTo>
                <a:lnTo>
                  <a:pt x="966018" y="1527692"/>
                </a:lnTo>
                <a:lnTo>
                  <a:pt x="999506" y="1527692"/>
                </a:lnTo>
                <a:lnTo>
                  <a:pt x="2022575" y="4084678"/>
                </a:lnTo>
                <a:lnTo>
                  <a:pt x="2103347" y="4084678"/>
                </a:lnTo>
                <a:lnTo>
                  <a:pt x="2005111" y="412397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738835" y="1395793"/>
            <a:ext cx="6549390" cy="8891270"/>
            <a:chOff x="11738835" y="1395793"/>
            <a:chExt cx="6549390" cy="8891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8835" y="1395793"/>
              <a:ext cx="6549164" cy="8890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116735" y="6128712"/>
              <a:ext cx="5171440" cy="4158615"/>
            </a:xfrm>
            <a:custGeom>
              <a:avLst/>
              <a:gdLst/>
              <a:ahLst/>
              <a:cxnLst/>
              <a:rect l="l" t="t" r="r" b="b"/>
              <a:pathLst>
                <a:path w="5171440" h="4158615">
                  <a:moveTo>
                    <a:pt x="3517493" y="2797112"/>
                  </a:moveTo>
                  <a:lnTo>
                    <a:pt x="3486931" y="2797112"/>
                  </a:lnTo>
                  <a:lnTo>
                    <a:pt x="3486931" y="0"/>
                  </a:lnTo>
                  <a:lnTo>
                    <a:pt x="3817287" y="0"/>
                  </a:lnTo>
                  <a:lnTo>
                    <a:pt x="3817287" y="29106"/>
                  </a:lnTo>
                  <a:lnTo>
                    <a:pt x="3517493" y="29106"/>
                  </a:lnTo>
                  <a:lnTo>
                    <a:pt x="3517493" y="2797112"/>
                  </a:lnTo>
                  <a:close/>
                </a:path>
                <a:path w="5171440" h="4158615">
                  <a:moveTo>
                    <a:pt x="3789636" y="2989214"/>
                  </a:moveTo>
                  <a:lnTo>
                    <a:pt x="3789636" y="29106"/>
                  </a:lnTo>
                  <a:lnTo>
                    <a:pt x="3817287" y="29106"/>
                  </a:lnTo>
                  <a:lnTo>
                    <a:pt x="3817287" y="2849504"/>
                  </a:lnTo>
                  <a:lnTo>
                    <a:pt x="3849448" y="2849504"/>
                  </a:lnTo>
                  <a:lnTo>
                    <a:pt x="3789636" y="2989214"/>
                  </a:lnTo>
                  <a:close/>
                </a:path>
                <a:path w="5171440" h="4158615">
                  <a:moveTo>
                    <a:pt x="3232833" y="2967384"/>
                  </a:moveTo>
                  <a:lnTo>
                    <a:pt x="3201690" y="2967384"/>
                  </a:lnTo>
                  <a:lnTo>
                    <a:pt x="2142221" y="323079"/>
                  </a:lnTo>
                  <a:lnTo>
                    <a:pt x="2447837" y="200833"/>
                  </a:lnTo>
                  <a:lnTo>
                    <a:pt x="2453658" y="213931"/>
                  </a:lnTo>
                  <a:lnTo>
                    <a:pt x="2463554" y="238671"/>
                  </a:lnTo>
                  <a:lnTo>
                    <a:pt x="2433284" y="238671"/>
                  </a:lnTo>
                  <a:lnTo>
                    <a:pt x="2181515" y="339087"/>
                  </a:lnTo>
                  <a:lnTo>
                    <a:pt x="3232833" y="2967384"/>
                  </a:lnTo>
                  <a:close/>
                </a:path>
                <a:path w="5171440" h="4158615">
                  <a:moveTo>
                    <a:pt x="3849448" y="2849504"/>
                  </a:moveTo>
                  <a:lnTo>
                    <a:pt x="3817287" y="2849504"/>
                  </a:lnTo>
                  <a:lnTo>
                    <a:pt x="4939334" y="229939"/>
                  </a:lnTo>
                  <a:lnTo>
                    <a:pt x="5024364" y="266322"/>
                  </a:lnTo>
                  <a:lnTo>
                    <a:pt x="4955343" y="266322"/>
                  </a:lnTo>
                  <a:lnTo>
                    <a:pt x="3849448" y="2849504"/>
                  </a:lnTo>
                  <a:close/>
                </a:path>
                <a:path w="5171440" h="4158615">
                  <a:moveTo>
                    <a:pt x="3517493" y="2948465"/>
                  </a:moveTo>
                  <a:lnTo>
                    <a:pt x="2433284" y="238671"/>
                  </a:lnTo>
                  <a:lnTo>
                    <a:pt x="2463554" y="238671"/>
                  </a:lnTo>
                  <a:lnTo>
                    <a:pt x="3486931" y="2797112"/>
                  </a:lnTo>
                  <a:lnTo>
                    <a:pt x="3517493" y="2797112"/>
                  </a:lnTo>
                  <a:lnTo>
                    <a:pt x="3517493" y="2948465"/>
                  </a:lnTo>
                  <a:close/>
                </a:path>
                <a:path w="5171440" h="4158615">
                  <a:moveTo>
                    <a:pt x="5171263" y="359218"/>
                  </a:moveTo>
                  <a:lnTo>
                    <a:pt x="4955343" y="266322"/>
                  </a:lnTo>
                  <a:lnTo>
                    <a:pt x="5024364" y="266322"/>
                  </a:lnTo>
                  <a:lnTo>
                    <a:pt x="5171263" y="329178"/>
                  </a:lnTo>
                  <a:lnTo>
                    <a:pt x="5171263" y="359218"/>
                  </a:lnTo>
                  <a:close/>
                </a:path>
                <a:path w="5171440" h="4158615">
                  <a:moveTo>
                    <a:pt x="4055959" y="3057614"/>
                  </a:moveTo>
                  <a:lnTo>
                    <a:pt x="5171263" y="454297"/>
                  </a:lnTo>
                  <a:lnTo>
                    <a:pt x="5171263" y="524576"/>
                  </a:lnTo>
                  <a:lnTo>
                    <a:pt x="4140367" y="2929546"/>
                  </a:lnTo>
                  <a:lnTo>
                    <a:pt x="4184027" y="2929546"/>
                  </a:lnTo>
                  <a:lnTo>
                    <a:pt x="4055959" y="3057614"/>
                  </a:lnTo>
                  <a:close/>
                </a:path>
                <a:path w="5171440" h="4158615">
                  <a:moveTo>
                    <a:pt x="2973206" y="3165307"/>
                  </a:moveTo>
                  <a:lnTo>
                    <a:pt x="2929546" y="3165307"/>
                  </a:lnTo>
                  <a:lnTo>
                    <a:pt x="953230" y="1186080"/>
                  </a:lnTo>
                  <a:lnTo>
                    <a:pt x="1186080" y="953230"/>
                  </a:lnTo>
                  <a:lnTo>
                    <a:pt x="1226858" y="993979"/>
                  </a:lnTo>
                  <a:lnTo>
                    <a:pt x="1186080" y="993979"/>
                  </a:lnTo>
                  <a:lnTo>
                    <a:pt x="993979" y="1186080"/>
                  </a:lnTo>
                  <a:lnTo>
                    <a:pt x="2973206" y="3165307"/>
                  </a:lnTo>
                  <a:close/>
                </a:path>
                <a:path w="5171440" h="4158615">
                  <a:moveTo>
                    <a:pt x="3281732" y="3089630"/>
                  </a:moveTo>
                  <a:lnTo>
                    <a:pt x="1186080" y="993979"/>
                  </a:lnTo>
                  <a:lnTo>
                    <a:pt x="1226858" y="993979"/>
                  </a:lnTo>
                  <a:lnTo>
                    <a:pt x="3201690" y="2967384"/>
                  </a:lnTo>
                  <a:lnTo>
                    <a:pt x="3232833" y="2967384"/>
                  </a:lnTo>
                  <a:lnTo>
                    <a:pt x="3281732" y="3089630"/>
                  </a:lnTo>
                  <a:close/>
                </a:path>
                <a:path w="5171440" h="4158615">
                  <a:moveTo>
                    <a:pt x="4184027" y="2929546"/>
                  </a:moveTo>
                  <a:lnTo>
                    <a:pt x="4140367" y="2929546"/>
                  </a:lnTo>
                  <a:lnTo>
                    <a:pt x="5171263" y="1900166"/>
                  </a:lnTo>
                  <a:lnTo>
                    <a:pt x="5171263" y="1942310"/>
                  </a:lnTo>
                  <a:lnTo>
                    <a:pt x="4184027" y="2929546"/>
                  </a:lnTo>
                  <a:close/>
                </a:path>
                <a:path w="5171440" h="4158615">
                  <a:moveTo>
                    <a:pt x="2023450" y="4158287"/>
                  </a:moveTo>
                  <a:lnTo>
                    <a:pt x="1948252" y="4158287"/>
                  </a:lnTo>
                  <a:lnTo>
                    <a:pt x="2797112" y="3818742"/>
                  </a:lnTo>
                  <a:lnTo>
                    <a:pt x="0" y="3818742"/>
                  </a:lnTo>
                  <a:lnTo>
                    <a:pt x="0" y="3488386"/>
                  </a:lnTo>
                  <a:lnTo>
                    <a:pt x="2849504" y="3488386"/>
                  </a:lnTo>
                  <a:lnTo>
                    <a:pt x="229939" y="2366340"/>
                  </a:lnTo>
                  <a:lnTo>
                    <a:pt x="359462" y="2063634"/>
                  </a:lnTo>
                  <a:lnTo>
                    <a:pt x="372560" y="2069455"/>
                  </a:lnTo>
                  <a:lnTo>
                    <a:pt x="443870" y="2100017"/>
                  </a:lnTo>
                  <a:lnTo>
                    <a:pt x="374015" y="2100017"/>
                  </a:lnTo>
                  <a:lnTo>
                    <a:pt x="267777" y="2350331"/>
                  </a:lnTo>
                  <a:lnTo>
                    <a:pt x="2990669" y="3516037"/>
                  </a:lnTo>
                  <a:lnTo>
                    <a:pt x="29106" y="3516037"/>
                  </a:lnTo>
                  <a:lnTo>
                    <a:pt x="29106" y="3788181"/>
                  </a:lnTo>
                  <a:lnTo>
                    <a:pt x="2948465" y="3788181"/>
                  </a:lnTo>
                  <a:lnTo>
                    <a:pt x="2023450" y="4158287"/>
                  </a:lnTo>
                  <a:close/>
                </a:path>
                <a:path w="5171440" h="4158615">
                  <a:moveTo>
                    <a:pt x="3057614" y="3249715"/>
                  </a:moveTo>
                  <a:lnTo>
                    <a:pt x="374015" y="2100017"/>
                  </a:lnTo>
                  <a:lnTo>
                    <a:pt x="443870" y="2100017"/>
                  </a:lnTo>
                  <a:lnTo>
                    <a:pt x="2929546" y="3165307"/>
                  </a:lnTo>
                  <a:lnTo>
                    <a:pt x="2973206" y="3165307"/>
                  </a:lnTo>
                  <a:lnTo>
                    <a:pt x="3057614" y="3249715"/>
                  </a:lnTo>
                  <a:close/>
                </a:path>
                <a:path w="5171440" h="4158615">
                  <a:moveTo>
                    <a:pt x="4216043" y="3281732"/>
                  </a:moveTo>
                  <a:lnTo>
                    <a:pt x="5171263" y="2326513"/>
                  </a:lnTo>
                  <a:lnTo>
                    <a:pt x="5171263" y="2368115"/>
                  </a:lnTo>
                  <a:lnTo>
                    <a:pt x="4338290" y="3201690"/>
                  </a:lnTo>
                  <a:lnTo>
                    <a:pt x="4416149" y="3201690"/>
                  </a:lnTo>
                  <a:lnTo>
                    <a:pt x="4216043" y="3281732"/>
                  </a:lnTo>
                  <a:close/>
                </a:path>
                <a:path w="5171440" h="4158615">
                  <a:moveTo>
                    <a:pt x="4416149" y="3201690"/>
                  </a:moveTo>
                  <a:lnTo>
                    <a:pt x="4338290" y="3201690"/>
                  </a:lnTo>
                  <a:lnTo>
                    <a:pt x="5171263" y="2868592"/>
                  </a:lnTo>
                  <a:lnTo>
                    <a:pt x="5171263" y="2899644"/>
                  </a:lnTo>
                  <a:lnTo>
                    <a:pt x="4416149" y="3201690"/>
                  </a:lnTo>
                  <a:close/>
                </a:path>
                <a:path w="5171440" h="4158615">
                  <a:moveTo>
                    <a:pt x="5171263" y="3517493"/>
                  </a:moveTo>
                  <a:lnTo>
                    <a:pt x="4357209" y="3517493"/>
                  </a:lnTo>
                  <a:lnTo>
                    <a:pt x="5171263" y="3191784"/>
                  </a:lnTo>
                  <a:lnTo>
                    <a:pt x="5171263" y="3223888"/>
                  </a:lnTo>
                  <a:lnTo>
                    <a:pt x="4510017" y="3488386"/>
                  </a:lnTo>
                  <a:lnTo>
                    <a:pt x="5171263" y="3488386"/>
                  </a:lnTo>
                  <a:lnTo>
                    <a:pt x="5171263" y="3517493"/>
                  </a:lnTo>
                  <a:close/>
                </a:path>
                <a:path w="5171440" h="4158615">
                  <a:moveTo>
                    <a:pt x="5171263" y="4155589"/>
                  </a:moveTo>
                  <a:lnTo>
                    <a:pt x="4316460" y="3789636"/>
                  </a:lnTo>
                  <a:lnTo>
                    <a:pt x="5171263" y="3789636"/>
                  </a:lnTo>
                  <a:lnTo>
                    <a:pt x="5171263" y="3818742"/>
                  </a:lnTo>
                  <a:lnTo>
                    <a:pt x="4456170" y="3818742"/>
                  </a:lnTo>
                  <a:lnTo>
                    <a:pt x="5171263" y="4125040"/>
                  </a:lnTo>
                  <a:lnTo>
                    <a:pt x="5171263" y="4155589"/>
                  </a:lnTo>
                  <a:close/>
                </a:path>
                <a:path w="5171440" h="4158615">
                  <a:moveTo>
                    <a:pt x="2831851" y="4158287"/>
                  </a:moveTo>
                  <a:lnTo>
                    <a:pt x="2753767" y="4158287"/>
                  </a:lnTo>
                  <a:lnTo>
                    <a:pt x="3089631" y="4023941"/>
                  </a:lnTo>
                  <a:lnTo>
                    <a:pt x="3009588" y="4103984"/>
                  </a:lnTo>
                  <a:lnTo>
                    <a:pt x="2967384" y="4103984"/>
                  </a:lnTo>
                  <a:lnTo>
                    <a:pt x="2831851" y="4158287"/>
                  </a:lnTo>
                  <a:close/>
                </a:path>
                <a:path w="5171440" h="4158615">
                  <a:moveTo>
                    <a:pt x="4391138" y="4158287"/>
                  </a:moveTo>
                  <a:lnTo>
                    <a:pt x="4350460" y="4158287"/>
                  </a:lnTo>
                  <a:lnTo>
                    <a:pt x="4248060" y="4055959"/>
                  </a:lnTo>
                  <a:lnTo>
                    <a:pt x="4448480" y="4141822"/>
                  </a:lnTo>
                  <a:lnTo>
                    <a:pt x="4374673" y="4141822"/>
                  </a:lnTo>
                  <a:lnTo>
                    <a:pt x="4391138" y="4158287"/>
                  </a:lnTo>
                  <a:close/>
                </a:path>
                <a:path w="5171440" h="4158615">
                  <a:moveTo>
                    <a:pt x="2955285" y="4158287"/>
                  </a:moveTo>
                  <a:lnTo>
                    <a:pt x="2913121" y="4158287"/>
                  </a:lnTo>
                  <a:lnTo>
                    <a:pt x="2967384" y="4103984"/>
                  </a:lnTo>
                  <a:lnTo>
                    <a:pt x="3009588" y="4103984"/>
                  </a:lnTo>
                  <a:lnTo>
                    <a:pt x="2955285" y="4158287"/>
                  </a:lnTo>
                  <a:close/>
                </a:path>
                <a:path w="5171440" h="4158615">
                  <a:moveTo>
                    <a:pt x="4486912" y="4158287"/>
                  </a:moveTo>
                  <a:lnTo>
                    <a:pt x="4413106" y="4158287"/>
                  </a:lnTo>
                  <a:lnTo>
                    <a:pt x="4374673" y="4141822"/>
                  </a:lnTo>
                  <a:lnTo>
                    <a:pt x="4448480" y="4141822"/>
                  </a:lnTo>
                  <a:lnTo>
                    <a:pt x="4486912" y="4158287"/>
                  </a:lnTo>
                  <a:close/>
                </a:path>
              </a:pathLst>
            </a:custGeom>
            <a:solidFill>
              <a:srgbClr val="CCDE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3"/>
            <a:ext cx="6377305" cy="8470900"/>
            <a:chOff x="0" y="3"/>
            <a:chExt cx="6377305" cy="8470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6376913" cy="8470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53905" y="6080027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29770" y="4104445"/>
            <a:ext cx="8005445" cy="15792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200" spc="65"/>
              <a:t>Q</a:t>
            </a:r>
            <a:r>
              <a:rPr dirty="0" sz="10200" spc="110"/>
              <a:t>N</a:t>
            </a:r>
            <a:r>
              <a:rPr dirty="0" sz="10200" spc="1125"/>
              <a:t>A</a:t>
            </a:r>
            <a:r>
              <a:rPr dirty="0" sz="10200" spc="-1720"/>
              <a:t> </a:t>
            </a:r>
            <a:r>
              <a:rPr dirty="0" sz="10200" spc="509"/>
              <a:t>S</a:t>
            </a:r>
            <a:r>
              <a:rPr dirty="0" sz="10200" spc="-425"/>
              <a:t>E</a:t>
            </a:r>
            <a:r>
              <a:rPr dirty="0" sz="10200" spc="509"/>
              <a:t>SS</a:t>
            </a:r>
            <a:r>
              <a:rPr dirty="0" sz="10200" spc="-670"/>
              <a:t>I</a:t>
            </a:r>
            <a:r>
              <a:rPr dirty="0" sz="10200" spc="125"/>
              <a:t>O</a:t>
            </a:r>
            <a:r>
              <a:rPr dirty="0" sz="10200" spc="815"/>
              <a:t>N</a:t>
            </a:r>
            <a:endParaRPr sz="10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4"/>
                </a:moveTo>
                <a:lnTo>
                  <a:pt x="588635" y="4896304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4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5431670"/>
            <a:ext cx="7157720" cy="4855845"/>
            <a:chOff x="0" y="5431670"/>
            <a:chExt cx="715772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31670"/>
              <a:ext cx="7157099" cy="485532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85742" y="8852946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782657" y="7330149"/>
            <a:ext cx="4918075" cy="1247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0" spc="-345" b="1">
                <a:solidFill>
                  <a:srgbClr val="12294E"/>
                </a:solidFill>
                <a:latin typeface="Trebuchet MS"/>
                <a:cs typeface="Trebuchet MS"/>
              </a:rPr>
              <a:t>References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83377" y="2068166"/>
            <a:ext cx="2448560" cy="113665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7250" spc="170"/>
              <a:t>H</a:t>
            </a:r>
            <a:r>
              <a:rPr dirty="0" sz="7250" spc="-415"/>
              <a:t>T</a:t>
            </a:r>
            <a:r>
              <a:rPr dirty="0" sz="7250" spc="420"/>
              <a:t>M</a:t>
            </a:r>
            <a:r>
              <a:rPr dirty="0" sz="7250" spc="85"/>
              <a:t>L</a:t>
            </a:r>
            <a:endParaRPr sz="7250"/>
          </a:p>
        </p:txBody>
      </p:sp>
      <p:grpSp>
        <p:nvGrpSpPr>
          <p:cNvPr id="8" name="object 8"/>
          <p:cNvGrpSpPr/>
          <p:nvPr/>
        </p:nvGrpSpPr>
        <p:grpSpPr>
          <a:xfrm>
            <a:off x="10201036" y="0"/>
            <a:ext cx="8087359" cy="5624830"/>
            <a:chOff x="10201036" y="0"/>
            <a:chExt cx="8087359" cy="56248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036" y="0"/>
              <a:ext cx="8086963" cy="50281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24199" y="2700229"/>
              <a:ext cx="2924175" cy="2924175"/>
            </a:xfrm>
            <a:custGeom>
              <a:avLst/>
              <a:gdLst/>
              <a:ahLst/>
              <a:cxnLst/>
              <a:rect l="l" t="t" r="r" b="b"/>
              <a:pathLst>
                <a:path w="2924175" h="2924175">
                  <a:moveTo>
                    <a:pt x="1462087" y="2924174"/>
                  </a:moveTo>
                  <a:lnTo>
                    <a:pt x="1413825" y="2923393"/>
                  </a:lnTo>
                  <a:lnTo>
                    <a:pt x="1365954" y="2921064"/>
                  </a:lnTo>
                  <a:lnTo>
                    <a:pt x="1318499" y="2917213"/>
                  </a:lnTo>
                  <a:lnTo>
                    <a:pt x="1271482" y="2911863"/>
                  </a:lnTo>
                  <a:lnTo>
                    <a:pt x="1224929" y="2905038"/>
                  </a:lnTo>
                  <a:lnTo>
                    <a:pt x="1178863" y="2896763"/>
                  </a:lnTo>
                  <a:lnTo>
                    <a:pt x="1133308" y="2887061"/>
                  </a:lnTo>
                  <a:lnTo>
                    <a:pt x="1088289" y="2875956"/>
                  </a:lnTo>
                  <a:lnTo>
                    <a:pt x="1043830" y="2863473"/>
                  </a:lnTo>
                  <a:lnTo>
                    <a:pt x="999954" y="2849636"/>
                  </a:lnTo>
                  <a:lnTo>
                    <a:pt x="956686" y="2834469"/>
                  </a:lnTo>
                  <a:lnTo>
                    <a:pt x="914050" y="2817995"/>
                  </a:lnTo>
                  <a:lnTo>
                    <a:pt x="872070" y="2800240"/>
                  </a:lnTo>
                  <a:lnTo>
                    <a:pt x="830770" y="2781226"/>
                  </a:lnTo>
                  <a:lnTo>
                    <a:pt x="790174" y="2760979"/>
                  </a:lnTo>
                  <a:lnTo>
                    <a:pt x="750306" y="2739522"/>
                  </a:lnTo>
                  <a:lnTo>
                    <a:pt x="711190" y="2716879"/>
                  </a:lnTo>
                  <a:lnTo>
                    <a:pt x="672851" y="2693074"/>
                  </a:lnTo>
                  <a:lnTo>
                    <a:pt x="635312" y="2668132"/>
                  </a:lnTo>
                  <a:lnTo>
                    <a:pt x="598597" y="2642076"/>
                  </a:lnTo>
                  <a:lnTo>
                    <a:pt x="562731" y="2614931"/>
                  </a:lnTo>
                  <a:lnTo>
                    <a:pt x="527738" y="2586721"/>
                  </a:lnTo>
                  <a:lnTo>
                    <a:pt x="493641" y="2557469"/>
                  </a:lnTo>
                  <a:lnTo>
                    <a:pt x="460466" y="2527201"/>
                  </a:lnTo>
                  <a:lnTo>
                    <a:pt x="428235" y="2495939"/>
                  </a:lnTo>
                  <a:lnTo>
                    <a:pt x="396973" y="2463708"/>
                  </a:lnTo>
                  <a:lnTo>
                    <a:pt x="366704" y="2430532"/>
                  </a:lnTo>
                  <a:lnTo>
                    <a:pt x="337453" y="2396436"/>
                  </a:lnTo>
                  <a:lnTo>
                    <a:pt x="309243" y="2361443"/>
                  </a:lnTo>
                  <a:lnTo>
                    <a:pt x="282098" y="2325577"/>
                  </a:lnTo>
                  <a:lnTo>
                    <a:pt x="256042" y="2288862"/>
                  </a:lnTo>
                  <a:lnTo>
                    <a:pt x="231100" y="2251323"/>
                  </a:lnTo>
                  <a:lnTo>
                    <a:pt x="207295" y="2212984"/>
                  </a:lnTo>
                  <a:lnTo>
                    <a:pt x="184652" y="2173868"/>
                  </a:lnTo>
                  <a:lnTo>
                    <a:pt x="163195" y="2134000"/>
                  </a:lnTo>
                  <a:lnTo>
                    <a:pt x="142948" y="2093404"/>
                  </a:lnTo>
                  <a:lnTo>
                    <a:pt x="123934" y="2052104"/>
                  </a:lnTo>
                  <a:lnTo>
                    <a:pt x="106179" y="2010124"/>
                  </a:lnTo>
                  <a:lnTo>
                    <a:pt x="89705" y="1967488"/>
                  </a:lnTo>
                  <a:lnTo>
                    <a:pt x="74538" y="1924220"/>
                  </a:lnTo>
                  <a:lnTo>
                    <a:pt x="60701" y="1880344"/>
                  </a:lnTo>
                  <a:lnTo>
                    <a:pt x="48218" y="1835884"/>
                  </a:lnTo>
                  <a:lnTo>
                    <a:pt x="37113" y="1790865"/>
                  </a:lnTo>
                  <a:lnTo>
                    <a:pt x="27411" y="1745311"/>
                  </a:lnTo>
                  <a:lnTo>
                    <a:pt x="19136" y="1699245"/>
                  </a:lnTo>
                  <a:lnTo>
                    <a:pt x="12311" y="1652692"/>
                  </a:lnTo>
                  <a:lnTo>
                    <a:pt x="6961" y="1605675"/>
                  </a:lnTo>
                  <a:lnTo>
                    <a:pt x="3109" y="1558220"/>
                  </a:lnTo>
                  <a:lnTo>
                    <a:pt x="781" y="1510349"/>
                  </a:lnTo>
                  <a:lnTo>
                    <a:pt x="0" y="1462087"/>
                  </a:lnTo>
                  <a:lnTo>
                    <a:pt x="781" y="1413825"/>
                  </a:lnTo>
                  <a:lnTo>
                    <a:pt x="3109" y="1365954"/>
                  </a:lnTo>
                  <a:lnTo>
                    <a:pt x="6961" y="1318499"/>
                  </a:lnTo>
                  <a:lnTo>
                    <a:pt x="12311" y="1271482"/>
                  </a:lnTo>
                  <a:lnTo>
                    <a:pt x="19136" y="1224929"/>
                  </a:lnTo>
                  <a:lnTo>
                    <a:pt x="27411" y="1178863"/>
                  </a:lnTo>
                  <a:lnTo>
                    <a:pt x="37113" y="1133308"/>
                  </a:lnTo>
                  <a:lnTo>
                    <a:pt x="48218" y="1088289"/>
                  </a:lnTo>
                  <a:lnTo>
                    <a:pt x="60701" y="1043830"/>
                  </a:lnTo>
                  <a:lnTo>
                    <a:pt x="74538" y="999954"/>
                  </a:lnTo>
                  <a:lnTo>
                    <a:pt x="89705" y="956686"/>
                  </a:lnTo>
                  <a:lnTo>
                    <a:pt x="106179" y="914050"/>
                  </a:lnTo>
                  <a:lnTo>
                    <a:pt x="123934" y="872070"/>
                  </a:lnTo>
                  <a:lnTo>
                    <a:pt x="142948" y="830770"/>
                  </a:lnTo>
                  <a:lnTo>
                    <a:pt x="163195" y="790174"/>
                  </a:lnTo>
                  <a:lnTo>
                    <a:pt x="184652" y="750306"/>
                  </a:lnTo>
                  <a:lnTo>
                    <a:pt x="207295" y="711190"/>
                  </a:lnTo>
                  <a:lnTo>
                    <a:pt x="231100" y="672851"/>
                  </a:lnTo>
                  <a:lnTo>
                    <a:pt x="256042" y="635312"/>
                  </a:lnTo>
                  <a:lnTo>
                    <a:pt x="282098" y="598597"/>
                  </a:lnTo>
                  <a:lnTo>
                    <a:pt x="309243" y="562731"/>
                  </a:lnTo>
                  <a:lnTo>
                    <a:pt x="337453" y="527738"/>
                  </a:lnTo>
                  <a:lnTo>
                    <a:pt x="366704" y="493641"/>
                  </a:lnTo>
                  <a:lnTo>
                    <a:pt x="396973" y="460466"/>
                  </a:lnTo>
                  <a:lnTo>
                    <a:pt x="428235" y="428235"/>
                  </a:lnTo>
                  <a:lnTo>
                    <a:pt x="460466" y="396973"/>
                  </a:lnTo>
                  <a:lnTo>
                    <a:pt x="493641" y="366704"/>
                  </a:lnTo>
                  <a:lnTo>
                    <a:pt x="527738" y="337453"/>
                  </a:lnTo>
                  <a:lnTo>
                    <a:pt x="562731" y="309243"/>
                  </a:lnTo>
                  <a:lnTo>
                    <a:pt x="598597" y="282098"/>
                  </a:lnTo>
                  <a:lnTo>
                    <a:pt x="635312" y="256042"/>
                  </a:lnTo>
                  <a:lnTo>
                    <a:pt x="672851" y="231100"/>
                  </a:lnTo>
                  <a:lnTo>
                    <a:pt x="711190" y="207295"/>
                  </a:lnTo>
                  <a:lnTo>
                    <a:pt x="750306" y="184652"/>
                  </a:lnTo>
                  <a:lnTo>
                    <a:pt x="790174" y="163195"/>
                  </a:lnTo>
                  <a:lnTo>
                    <a:pt x="830770" y="142948"/>
                  </a:lnTo>
                  <a:lnTo>
                    <a:pt x="872070" y="123934"/>
                  </a:lnTo>
                  <a:lnTo>
                    <a:pt x="914050" y="106179"/>
                  </a:lnTo>
                  <a:lnTo>
                    <a:pt x="956686" y="89705"/>
                  </a:lnTo>
                  <a:lnTo>
                    <a:pt x="999954" y="74538"/>
                  </a:lnTo>
                  <a:lnTo>
                    <a:pt x="1043830" y="60701"/>
                  </a:lnTo>
                  <a:lnTo>
                    <a:pt x="1088289" y="48218"/>
                  </a:lnTo>
                  <a:lnTo>
                    <a:pt x="1133308" y="37113"/>
                  </a:lnTo>
                  <a:lnTo>
                    <a:pt x="1178863" y="27411"/>
                  </a:lnTo>
                  <a:lnTo>
                    <a:pt x="1224929" y="19136"/>
                  </a:lnTo>
                  <a:lnTo>
                    <a:pt x="1271482" y="12311"/>
                  </a:lnTo>
                  <a:lnTo>
                    <a:pt x="1318499" y="6961"/>
                  </a:lnTo>
                  <a:lnTo>
                    <a:pt x="1365954" y="3109"/>
                  </a:lnTo>
                  <a:lnTo>
                    <a:pt x="1413825" y="781"/>
                  </a:lnTo>
                  <a:lnTo>
                    <a:pt x="1462087" y="0"/>
                  </a:lnTo>
                  <a:lnTo>
                    <a:pt x="1510349" y="781"/>
                  </a:lnTo>
                  <a:lnTo>
                    <a:pt x="1558220" y="3109"/>
                  </a:lnTo>
                  <a:lnTo>
                    <a:pt x="1605675" y="6961"/>
                  </a:lnTo>
                  <a:lnTo>
                    <a:pt x="1652692" y="12311"/>
                  </a:lnTo>
                  <a:lnTo>
                    <a:pt x="1699245" y="19136"/>
                  </a:lnTo>
                  <a:lnTo>
                    <a:pt x="1745311" y="27411"/>
                  </a:lnTo>
                  <a:lnTo>
                    <a:pt x="1790865" y="37113"/>
                  </a:lnTo>
                  <a:lnTo>
                    <a:pt x="1835884" y="48218"/>
                  </a:lnTo>
                  <a:lnTo>
                    <a:pt x="1880344" y="60701"/>
                  </a:lnTo>
                  <a:lnTo>
                    <a:pt x="1924220" y="74538"/>
                  </a:lnTo>
                  <a:lnTo>
                    <a:pt x="1967488" y="89705"/>
                  </a:lnTo>
                  <a:lnTo>
                    <a:pt x="2010124" y="106179"/>
                  </a:lnTo>
                  <a:lnTo>
                    <a:pt x="2052104" y="123934"/>
                  </a:lnTo>
                  <a:lnTo>
                    <a:pt x="2093404" y="142948"/>
                  </a:lnTo>
                  <a:lnTo>
                    <a:pt x="2134000" y="163195"/>
                  </a:lnTo>
                  <a:lnTo>
                    <a:pt x="2173868" y="184652"/>
                  </a:lnTo>
                  <a:lnTo>
                    <a:pt x="2212984" y="207295"/>
                  </a:lnTo>
                  <a:lnTo>
                    <a:pt x="2251323" y="231100"/>
                  </a:lnTo>
                  <a:lnTo>
                    <a:pt x="2288862" y="256042"/>
                  </a:lnTo>
                  <a:lnTo>
                    <a:pt x="2325577" y="282098"/>
                  </a:lnTo>
                  <a:lnTo>
                    <a:pt x="2361443" y="309243"/>
                  </a:lnTo>
                  <a:lnTo>
                    <a:pt x="2396436" y="337453"/>
                  </a:lnTo>
                  <a:lnTo>
                    <a:pt x="2430532" y="366704"/>
                  </a:lnTo>
                  <a:lnTo>
                    <a:pt x="2463708" y="396973"/>
                  </a:lnTo>
                  <a:lnTo>
                    <a:pt x="2495939" y="428235"/>
                  </a:lnTo>
                  <a:lnTo>
                    <a:pt x="2527201" y="460466"/>
                  </a:lnTo>
                  <a:lnTo>
                    <a:pt x="2557469" y="493641"/>
                  </a:lnTo>
                  <a:lnTo>
                    <a:pt x="2586721" y="527738"/>
                  </a:lnTo>
                  <a:lnTo>
                    <a:pt x="2614931" y="562731"/>
                  </a:lnTo>
                  <a:lnTo>
                    <a:pt x="2642076" y="598597"/>
                  </a:lnTo>
                  <a:lnTo>
                    <a:pt x="2668132" y="635312"/>
                  </a:lnTo>
                  <a:lnTo>
                    <a:pt x="2693074" y="672851"/>
                  </a:lnTo>
                  <a:lnTo>
                    <a:pt x="2716879" y="711190"/>
                  </a:lnTo>
                  <a:lnTo>
                    <a:pt x="2739522" y="750306"/>
                  </a:lnTo>
                  <a:lnTo>
                    <a:pt x="2760979" y="790174"/>
                  </a:lnTo>
                  <a:lnTo>
                    <a:pt x="2781226" y="830770"/>
                  </a:lnTo>
                  <a:lnTo>
                    <a:pt x="2800240" y="872070"/>
                  </a:lnTo>
                  <a:lnTo>
                    <a:pt x="2817995" y="914050"/>
                  </a:lnTo>
                  <a:lnTo>
                    <a:pt x="2834469" y="956686"/>
                  </a:lnTo>
                  <a:lnTo>
                    <a:pt x="2849636" y="999954"/>
                  </a:lnTo>
                  <a:lnTo>
                    <a:pt x="2863473" y="1043830"/>
                  </a:lnTo>
                  <a:lnTo>
                    <a:pt x="2875956" y="1088289"/>
                  </a:lnTo>
                  <a:lnTo>
                    <a:pt x="2887061" y="1133308"/>
                  </a:lnTo>
                  <a:lnTo>
                    <a:pt x="2896763" y="1178863"/>
                  </a:lnTo>
                  <a:lnTo>
                    <a:pt x="2905038" y="1224929"/>
                  </a:lnTo>
                  <a:lnTo>
                    <a:pt x="2911863" y="1271482"/>
                  </a:lnTo>
                  <a:lnTo>
                    <a:pt x="2917213" y="1318499"/>
                  </a:lnTo>
                  <a:lnTo>
                    <a:pt x="2921064" y="1365954"/>
                  </a:lnTo>
                  <a:lnTo>
                    <a:pt x="2923393" y="1413825"/>
                  </a:lnTo>
                  <a:lnTo>
                    <a:pt x="2924174" y="1462087"/>
                  </a:lnTo>
                  <a:lnTo>
                    <a:pt x="2923393" y="1510349"/>
                  </a:lnTo>
                  <a:lnTo>
                    <a:pt x="2921064" y="1558220"/>
                  </a:lnTo>
                  <a:lnTo>
                    <a:pt x="2917213" y="1605675"/>
                  </a:lnTo>
                  <a:lnTo>
                    <a:pt x="2911863" y="1652692"/>
                  </a:lnTo>
                  <a:lnTo>
                    <a:pt x="2905038" y="1699245"/>
                  </a:lnTo>
                  <a:lnTo>
                    <a:pt x="2896763" y="1745311"/>
                  </a:lnTo>
                  <a:lnTo>
                    <a:pt x="2887061" y="1790865"/>
                  </a:lnTo>
                  <a:lnTo>
                    <a:pt x="2875956" y="1835884"/>
                  </a:lnTo>
                  <a:lnTo>
                    <a:pt x="2863473" y="1880344"/>
                  </a:lnTo>
                  <a:lnTo>
                    <a:pt x="2849636" y="1924220"/>
                  </a:lnTo>
                  <a:lnTo>
                    <a:pt x="2834469" y="1967488"/>
                  </a:lnTo>
                  <a:lnTo>
                    <a:pt x="2817995" y="2010124"/>
                  </a:lnTo>
                  <a:lnTo>
                    <a:pt x="2800240" y="2052104"/>
                  </a:lnTo>
                  <a:lnTo>
                    <a:pt x="2781226" y="2093404"/>
                  </a:lnTo>
                  <a:lnTo>
                    <a:pt x="2760979" y="2134000"/>
                  </a:lnTo>
                  <a:lnTo>
                    <a:pt x="2739522" y="2173868"/>
                  </a:lnTo>
                  <a:lnTo>
                    <a:pt x="2716879" y="2212984"/>
                  </a:lnTo>
                  <a:lnTo>
                    <a:pt x="2693074" y="2251323"/>
                  </a:lnTo>
                  <a:lnTo>
                    <a:pt x="2668132" y="2288862"/>
                  </a:lnTo>
                  <a:lnTo>
                    <a:pt x="2642076" y="2325577"/>
                  </a:lnTo>
                  <a:lnTo>
                    <a:pt x="2614931" y="2361443"/>
                  </a:lnTo>
                  <a:lnTo>
                    <a:pt x="2586721" y="2396436"/>
                  </a:lnTo>
                  <a:lnTo>
                    <a:pt x="2557469" y="2430532"/>
                  </a:lnTo>
                  <a:lnTo>
                    <a:pt x="2527201" y="2463708"/>
                  </a:lnTo>
                  <a:lnTo>
                    <a:pt x="2495939" y="2495939"/>
                  </a:lnTo>
                  <a:lnTo>
                    <a:pt x="2463708" y="2527201"/>
                  </a:lnTo>
                  <a:lnTo>
                    <a:pt x="2430532" y="2557469"/>
                  </a:lnTo>
                  <a:lnTo>
                    <a:pt x="2396436" y="2586721"/>
                  </a:lnTo>
                  <a:lnTo>
                    <a:pt x="2361443" y="2614931"/>
                  </a:lnTo>
                  <a:lnTo>
                    <a:pt x="2325577" y="2642076"/>
                  </a:lnTo>
                  <a:lnTo>
                    <a:pt x="2288862" y="2668132"/>
                  </a:lnTo>
                  <a:lnTo>
                    <a:pt x="2251323" y="2693074"/>
                  </a:lnTo>
                  <a:lnTo>
                    <a:pt x="2212984" y="2716879"/>
                  </a:lnTo>
                  <a:lnTo>
                    <a:pt x="2173868" y="2739522"/>
                  </a:lnTo>
                  <a:lnTo>
                    <a:pt x="2134000" y="2760979"/>
                  </a:lnTo>
                  <a:lnTo>
                    <a:pt x="2093404" y="2781226"/>
                  </a:lnTo>
                  <a:lnTo>
                    <a:pt x="2052104" y="2800240"/>
                  </a:lnTo>
                  <a:lnTo>
                    <a:pt x="2010124" y="2817995"/>
                  </a:lnTo>
                  <a:lnTo>
                    <a:pt x="1967488" y="2834469"/>
                  </a:lnTo>
                  <a:lnTo>
                    <a:pt x="1924220" y="2849636"/>
                  </a:lnTo>
                  <a:lnTo>
                    <a:pt x="1880344" y="2863473"/>
                  </a:lnTo>
                  <a:lnTo>
                    <a:pt x="1835884" y="2875956"/>
                  </a:lnTo>
                  <a:lnTo>
                    <a:pt x="1790865" y="2887061"/>
                  </a:lnTo>
                  <a:lnTo>
                    <a:pt x="1745311" y="2896763"/>
                  </a:lnTo>
                  <a:lnTo>
                    <a:pt x="1699245" y="2905038"/>
                  </a:lnTo>
                  <a:lnTo>
                    <a:pt x="1652692" y="2911863"/>
                  </a:lnTo>
                  <a:lnTo>
                    <a:pt x="1605675" y="2917213"/>
                  </a:lnTo>
                  <a:lnTo>
                    <a:pt x="1558220" y="2921064"/>
                  </a:lnTo>
                  <a:lnTo>
                    <a:pt x="1510349" y="2923393"/>
                  </a:lnTo>
                  <a:lnTo>
                    <a:pt x="1462087" y="2924174"/>
                  </a:lnTo>
                  <a:close/>
                </a:path>
              </a:pathLst>
            </a:custGeom>
            <a:solidFill>
              <a:srgbClr val="B0C7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247653" y="3968439"/>
            <a:ext cx="2924175" cy="2924175"/>
          </a:xfrm>
          <a:custGeom>
            <a:avLst/>
            <a:gdLst/>
            <a:ahLst/>
            <a:cxnLst/>
            <a:rect l="l" t="t" r="r" b="b"/>
            <a:pathLst>
              <a:path w="2924175" h="2924175">
                <a:moveTo>
                  <a:pt x="1462087" y="2924174"/>
                </a:moveTo>
                <a:lnTo>
                  <a:pt x="1413825" y="2923393"/>
                </a:lnTo>
                <a:lnTo>
                  <a:pt x="1365954" y="2921064"/>
                </a:lnTo>
                <a:lnTo>
                  <a:pt x="1318499" y="2917213"/>
                </a:lnTo>
                <a:lnTo>
                  <a:pt x="1271482" y="2911863"/>
                </a:lnTo>
                <a:lnTo>
                  <a:pt x="1224929" y="2905038"/>
                </a:lnTo>
                <a:lnTo>
                  <a:pt x="1178863" y="2896763"/>
                </a:lnTo>
                <a:lnTo>
                  <a:pt x="1133308" y="2887061"/>
                </a:lnTo>
                <a:lnTo>
                  <a:pt x="1088289" y="2875956"/>
                </a:lnTo>
                <a:lnTo>
                  <a:pt x="1043830" y="2863473"/>
                </a:lnTo>
                <a:lnTo>
                  <a:pt x="999954" y="2849636"/>
                </a:lnTo>
                <a:lnTo>
                  <a:pt x="956686" y="2834469"/>
                </a:lnTo>
                <a:lnTo>
                  <a:pt x="914050" y="2817995"/>
                </a:lnTo>
                <a:lnTo>
                  <a:pt x="872070" y="2800240"/>
                </a:lnTo>
                <a:lnTo>
                  <a:pt x="830770" y="2781226"/>
                </a:lnTo>
                <a:lnTo>
                  <a:pt x="790174" y="2760979"/>
                </a:lnTo>
                <a:lnTo>
                  <a:pt x="750306" y="2739522"/>
                </a:lnTo>
                <a:lnTo>
                  <a:pt x="711190" y="2716879"/>
                </a:lnTo>
                <a:lnTo>
                  <a:pt x="672851" y="2693074"/>
                </a:lnTo>
                <a:lnTo>
                  <a:pt x="635312" y="2668132"/>
                </a:lnTo>
                <a:lnTo>
                  <a:pt x="598597" y="2642076"/>
                </a:lnTo>
                <a:lnTo>
                  <a:pt x="562731" y="2614931"/>
                </a:lnTo>
                <a:lnTo>
                  <a:pt x="527738" y="2586721"/>
                </a:lnTo>
                <a:lnTo>
                  <a:pt x="493641" y="2557469"/>
                </a:lnTo>
                <a:lnTo>
                  <a:pt x="460466" y="2527201"/>
                </a:lnTo>
                <a:lnTo>
                  <a:pt x="428235" y="2495939"/>
                </a:lnTo>
                <a:lnTo>
                  <a:pt x="396973" y="2463708"/>
                </a:lnTo>
                <a:lnTo>
                  <a:pt x="366704" y="2430532"/>
                </a:lnTo>
                <a:lnTo>
                  <a:pt x="337453" y="2396436"/>
                </a:lnTo>
                <a:lnTo>
                  <a:pt x="309243" y="2361443"/>
                </a:lnTo>
                <a:lnTo>
                  <a:pt x="282098" y="2325577"/>
                </a:lnTo>
                <a:lnTo>
                  <a:pt x="256042" y="2288862"/>
                </a:lnTo>
                <a:lnTo>
                  <a:pt x="231100" y="2251323"/>
                </a:lnTo>
                <a:lnTo>
                  <a:pt x="207295" y="2212984"/>
                </a:lnTo>
                <a:lnTo>
                  <a:pt x="184652" y="2173868"/>
                </a:lnTo>
                <a:lnTo>
                  <a:pt x="163195" y="2134000"/>
                </a:lnTo>
                <a:lnTo>
                  <a:pt x="142948" y="2093404"/>
                </a:lnTo>
                <a:lnTo>
                  <a:pt x="123934" y="2052104"/>
                </a:lnTo>
                <a:lnTo>
                  <a:pt x="106179" y="2010124"/>
                </a:lnTo>
                <a:lnTo>
                  <a:pt x="89705" y="1967488"/>
                </a:lnTo>
                <a:lnTo>
                  <a:pt x="74538" y="1924220"/>
                </a:lnTo>
                <a:lnTo>
                  <a:pt x="60701" y="1880344"/>
                </a:lnTo>
                <a:lnTo>
                  <a:pt x="48218" y="1835884"/>
                </a:lnTo>
                <a:lnTo>
                  <a:pt x="37113" y="1790865"/>
                </a:lnTo>
                <a:lnTo>
                  <a:pt x="27411" y="1745311"/>
                </a:lnTo>
                <a:lnTo>
                  <a:pt x="19136" y="1699245"/>
                </a:lnTo>
                <a:lnTo>
                  <a:pt x="12311" y="1652692"/>
                </a:lnTo>
                <a:lnTo>
                  <a:pt x="6961" y="1605675"/>
                </a:lnTo>
                <a:lnTo>
                  <a:pt x="3109" y="1558220"/>
                </a:lnTo>
                <a:lnTo>
                  <a:pt x="781" y="1510349"/>
                </a:lnTo>
                <a:lnTo>
                  <a:pt x="0" y="1462087"/>
                </a:lnTo>
                <a:lnTo>
                  <a:pt x="781" y="1413825"/>
                </a:lnTo>
                <a:lnTo>
                  <a:pt x="3109" y="1365954"/>
                </a:lnTo>
                <a:lnTo>
                  <a:pt x="6961" y="1318499"/>
                </a:lnTo>
                <a:lnTo>
                  <a:pt x="12311" y="1271482"/>
                </a:lnTo>
                <a:lnTo>
                  <a:pt x="19136" y="1224929"/>
                </a:lnTo>
                <a:lnTo>
                  <a:pt x="27411" y="1178863"/>
                </a:lnTo>
                <a:lnTo>
                  <a:pt x="37113" y="1133308"/>
                </a:lnTo>
                <a:lnTo>
                  <a:pt x="48218" y="1088289"/>
                </a:lnTo>
                <a:lnTo>
                  <a:pt x="60701" y="1043830"/>
                </a:lnTo>
                <a:lnTo>
                  <a:pt x="74538" y="999954"/>
                </a:lnTo>
                <a:lnTo>
                  <a:pt x="89705" y="956686"/>
                </a:lnTo>
                <a:lnTo>
                  <a:pt x="106179" y="914050"/>
                </a:lnTo>
                <a:lnTo>
                  <a:pt x="123934" y="872070"/>
                </a:lnTo>
                <a:lnTo>
                  <a:pt x="142948" y="830770"/>
                </a:lnTo>
                <a:lnTo>
                  <a:pt x="163195" y="790174"/>
                </a:lnTo>
                <a:lnTo>
                  <a:pt x="184652" y="750306"/>
                </a:lnTo>
                <a:lnTo>
                  <a:pt x="207295" y="711190"/>
                </a:lnTo>
                <a:lnTo>
                  <a:pt x="231100" y="672851"/>
                </a:lnTo>
                <a:lnTo>
                  <a:pt x="256042" y="635312"/>
                </a:lnTo>
                <a:lnTo>
                  <a:pt x="282098" y="598597"/>
                </a:lnTo>
                <a:lnTo>
                  <a:pt x="309243" y="562731"/>
                </a:lnTo>
                <a:lnTo>
                  <a:pt x="337453" y="527738"/>
                </a:lnTo>
                <a:lnTo>
                  <a:pt x="366704" y="493641"/>
                </a:lnTo>
                <a:lnTo>
                  <a:pt x="396973" y="460466"/>
                </a:lnTo>
                <a:lnTo>
                  <a:pt x="428235" y="428235"/>
                </a:lnTo>
                <a:lnTo>
                  <a:pt x="460466" y="396973"/>
                </a:lnTo>
                <a:lnTo>
                  <a:pt x="493641" y="366704"/>
                </a:lnTo>
                <a:lnTo>
                  <a:pt x="527738" y="337453"/>
                </a:lnTo>
                <a:lnTo>
                  <a:pt x="562731" y="309243"/>
                </a:lnTo>
                <a:lnTo>
                  <a:pt x="598597" y="282098"/>
                </a:lnTo>
                <a:lnTo>
                  <a:pt x="635312" y="256042"/>
                </a:lnTo>
                <a:lnTo>
                  <a:pt x="672851" y="231100"/>
                </a:lnTo>
                <a:lnTo>
                  <a:pt x="711190" y="207295"/>
                </a:lnTo>
                <a:lnTo>
                  <a:pt x="750306" y="184652"/>
                </a:lnTo>
                <a:lnTo>
                  <a:pt x="790174" y="163195"/>
                </a:lnTo>
                <a:lnTo>
                  <a:pt x="830770" y="142948"/>
                </a:lnTo>
                <a:lnTo>
                  <a:pt x="872070" y="123934"/>
                </a:lnTo>
                <a:lnTo>
                  <a:pt x="914050" y="106179"/>
                </a:lnTo>
                <a:lnTo>
                  <a:pt x="956686" y="89705"/>
                </a:lnTo>
                <a:lnTo>
                  <a:pt x="999954" y="74538"/>
                </a:lnTo>
                <a:lnTo>
                  <a:pt x="1043830" y="60701"/>
                </a:lnTo>
                <a:lnTo>
                  <a:pt x="1088289" y="48218"/>
                </a:lnTo>
                <a:lnTo>
                  <a:pt x="1133308" y="37113"/>
                </a:lnTo>
                <a:lnTo>
                  <a:pt x="1178863" y="27411"/>
                </a:lnTo>
                <a:lnTo>
                  <a:pt x="1224929" y="19136"/>
                </a:lnTo>
                <a:lnTo>
                  <a:pt x="1271482" y="12311"/>
                </a:lnTo>
                <a:lnTo>
                  <a:pt x="1318499" y="6961"/>
                </a:lnTo>
                <a:lnTo>
                  <a:pt x="1365954" y="3109"/>
                </a:lnTo>
                <a:lnTo>
                  <a:pt x="1413825" y="781"/>
                </a:lnTo>
                <a:lnTo>
                  <a:pt x="1462087" y="0"/>
                </a:lnTo>
                <a:lnTo>
                  <a:pt x="1510349" y="781"/>
                </a:lnTo>
                <a:lnTo>
                  <a:pt x="1558220" y="3109"/>
                </a:lnTo>
                <a:lnTo>
                  <a:pt x="1605675" y="6961"/>
                </a:lnTo>
                <a:lnTo>
                  <a:pt x="1652692" y="12311"/>
                </a:lnTo>
                <a:lnTo>
                  <a:pt x="1699245" y="19136"/>
                </a:lnTo>
                <a:lnTo>
                  <a:pt x="1745311" y="27411"/>
                </a:lnTo>
                <a:lnTo>
                  <a:pt x="1790865" y="37113"/>
                </a:lnTo>
                <a:lnTo>
                  <a:pt x="1835884" y="48218"/>
                </a:lnTo>
                <a:lnTo>
                  <a:pt x="1880344" y="60701"/>
                </a:lnTo>
                <a:lnTo>
                  <a:pt x="1924220" y="74538"/>
                </a:lnTo>
                <a:lnTo>
                  <a:pt x="1967488" y="89705"/>
                </a:lnTo>
                <a:lnTo>
                  <a:pt x="2010124" y="106179"/>
                </a:lnTo>
                <a:lnTo>
                  <a:pt x="2052104" y="123934"/>
                </a:lnTo>
                <a:lnTo>
                  <a:pt x="2093404" y="142948"/>
                </a:lnTo>
                <a:lnTo>
                  <a:pt x="2134000" y="163195"/>
                </a:lnTo>
                <a:lnTo>
                  <a:pt x="2173868" y="184652"/>
                </a:lnTo>
                <a:lnTo>
                  <a:pt x="2212984" y="207295"/>
                </a:lnTo>
                <a:lnTo>
                  <a:pt x="2251323" y="231100"/>
                </a:lnTo>
                <a:lnTo>
                  <a:pt x="2288862" y="256042"/>
                </a:lnTo>
                <a:lnTo>
                  <a:pt x="2325577" y="282098"/>
                </a:lnTo>
                <a:lnTo>
                  <a:pt x="2361443" y="309243"/>
                </a:lnTo>
                <a:lnTo>
                  <a:pt x="2396436" y="337453"/>
                </a:lnTo>
                <a:lnTo>
                  <a:pt x="2430532" y="366704"/>
                </a:lnTo>
                <a:lnTo>
                  <a:pt x="2463708" y="396973"/>
                </a:lnTo>
                <a:lnTo>
                  <a:pt x="2495939" y="428235"/>
                </a:lnTo>
                <a:lnTo>
                  <a:pt x="2527201" y="460466"/>
                </a:lnTo>
                <a:lnTo>
                  <a:pt x="2557469" y="493641"/>
                </a:lnTo>
                <a:lnTo>
                  <a:pt x="2586721" y="527738"/>
                </a:lnTo>
                <a:lnTo>
                  <a:pt x="2614931" y="562731"/>
                </a:lnTo>
                <a:lnTo>
                  <a:pt x="2642076" y="598597"/>
                </a:lnTo>
                <a:lnTo>
                  <a:pt x="2668132" y="635312"/>
                </a:lnTo>
                <a:lnTo>
                  <a:pt x="2693074" y="672851"/>
                </a:lnTo>
                <a:lnTo>
                  <a:pt x="2716879" y="711190"/>
                </a:lnTo>
                <a:lnTo>
                  <a:pt x="2739522" y="750306"/>
                </a:lnTo>
                <a:lnTo>
                  <a:pt x="2760979" y="790174"/>
                </a:lnTo>
                <a:lnTo>
                  <a:pt x="2781226" y="830770"/>
                </a:lnTo>
                <a:lnTo>
                  <a:pt x="2800240" y="872070"/>
                </a:lnTo>
                <a:lnTo>
                  <a:pt x="2817995" y="914050"/>
                </a:lnTo>
                <a:lnTo>
                  <a:pt x="2834469" y="956686"/>
                </a:lnTo>
                <a:lnTo>
                  <a:pt x="2849636" y="999954"/>
                </a:lnTo>
                <a:lnTo>
                  <a:pt x="2863473" y="1043830"/>
                </a:lnTo>
                <a:lnTo>
                  <a:pt x="2875956" y="1088289"/>
                </a:lnTo>
                <a:lnTo>
                  <a:pt x="2887061" y="1133308"/>
                </a:lnTo>
                <a:lnTo>
                  <a:pt x="2896763" y="1178863"/>
                </a:lnTo>
                <a:lnTo>
                  <a:pt x="2905038" y="1224929"/>
                </a:lnTo>
                <a:lnTo>
                  <a:pt x="2911863" y="1271482"/>
                </a:lnTo>
                <a:lnTo>
                  <a:pt x="2917213" y="1318499"/>
                </a:lnTo>
                <a:lnTo>
                  <a:pt x="2921064" y="1365954"/>
                </a:lnTo>
                <a:lnTo>
                  <a:pt x="2923393" y="1413825"/>
                </a:lnTo>
                <a:lnTo>
                  <a:pt x="2924174" y="1462087"/>
                </a:lnTo>
                <a:lnTo>
                  <a:pt x="2923393" y="1510349"/>
                </a:lnTo>
                <a:lnTo>
                  <a:pt x="2921064" y="1558220"/>
                </a:lnTo>
                <a:lnTo>
                  <a:pt x="2917213" y="1605675"/>
                </a:lnTo>
                <a:lnTo>
                  <a:pt x="2911863" y="1652692"/>
                </a:lnTo>
                <a:lnTo>
                  <a:pt x="2905038" y="1699245"/>
                </a:lnTo>
                <a:lnTo>
                  <a:pt x="2896763" y="1745311"/>
                </a:lnTo>
                <a:lnTo>
                  <a:pt x="2887061" y="1790865"/>
                </a:lnTo>
                <a:lnTo>
                  <a:pt x="2875956" y="1835884"/>
                </a:lnTo>
                <a:lnTo>
                  <a:pt x="2863473" y="1880344"/>
                </a:lnTo>
                <a:lnTo>
                  <a:pt x="2849636" y="1924220"/>
                </a:lnTo>
                <a:lnTo>
                  <a:pt x="2834469" y="1967488"/>
                </a:lnTo>
                <a:lnTo>
                  <a:pt x="2817995" y="2010124"/>
                </a:lnTo>
                <a:lnTo>
                  <a:pt x="2800240" y="2052104"/>
                </a:lnTo>
                <a:lnTo>
                  <a:pt x="2781226" y="2093404"/>
                </a:lnTo>
                <a:lnTo>
                  <a:pt x="2760979" y="2134000"/>
                </a:lnTo>
                <a:lnTo>
                  <a:pt x="2739522" y="2173868"/>
                </a:lnTo>
                <a:lnTo>
                  <a:pt x="2716879" y="2212984"/>
                </a:lnTo>
                <a:lnTo>
                  <a:pt x="2693074" y="2251323"/>
                </a:lnTo>
                <a:lnTo>
                  <a:pt x="2668132" y="2288862"/>
                </a:lnTo>
                <a:lnTo>
                  <a:pt x="2642076" y="2325577"/>
                </a:lnTo>
                <a:lnTo>
                  <a:pt x="2614931" y="2361443"/>
                </a:lnTo>
                <a:lnTo>
                  <a:pt x="2586721" y="2396436"/>
                </a:lnTo>
                <a:lnTo>
                  <a:pt x="2557469" y="2430532"/>
                </a:lnTo>
                <a:lnTo>
                  <a:pt x="2527201" y="2463708"/>
                </a:lnTo>
                <a:lnTo>
                  <a:pt x="2495939" y="2495939"/>
                </a:lnTo>
                <a:lnTo>
                  <a:pt x="2463708" y="2527201"/>
                </a:lnTo>
                <a:lnTo>
                  <a:pt x="2430532" y="2557469"/>
                </a:lnTo>
                <a:lnTo>
                  <a:pt x="2396436" y="2586721"/>
                </a:lnTo>
                <a:lnTo>
                  <a:pt x="2361443" y="2614931"/>
                </a:lnTo>
                <a:lnTo>
                  <a:pt x="2325577" y="2642076"/>
                </a:lnTo>
                <a:lnTo>
                  <a:pt x="2288862" y="2668132"/>
                </a:lnTo>
                <a:lnTo>
                  <a:pt x="2251323" y="2693074"/>
                </a:lnTo>
                <a:lnTo>
                  <a:pt x="2212984" y="2716879"/>
                </a:lnTo>
                <a:lnTo>
                  <a:pt x="2173868" y="2739522"/>
                </a:lnTo>
                <a:lnTo>
                  <a:pt x="2134000" y="2760979"/>
                </a:lnTo>
                <a:lnTo>
                  <a:pt x="2093404" y="2781226"/>
                </a:lnTo>
                <a:lnTo>
                  <a:pt x="2052104" y="2800240"/>
                </a:lnTo>
                <a:lnTo>
                  <a:pt x="2010124" y="2817995"/>
                </a:lnTo>
                <a:lnTo>
                  <a:pt x="1967488" y="2834469"/>
                </a:lnTo>
                <a:lnTo>
                  <a:pt x="1924220" y="2849636"/>
                </a:lnTo>
                <a:lnTo>
                  <a:pt x="1880344" y="2863473"/>
                </a:lnTo>
                <a:lnTo>
                  <a:pt x="1835884" y="2875956"/>
                </a:lnTo>
                <a:lnTo>
                  <a:pt x="1790865" y="2887061"/>
                </a:lnTo>
                <a:lnTo>
                  <a:pt x="1745311" y="2896763"/>
                </a:lnTo>
                <a:lnTo>
                  <a:pt x="1699245" y="2905038"/>
                </a:lnTo>
                <a:lnTo>
                  <a:pt x="1652692" y="2911863"/>
                </a:lnTo>
                <a:lnTo>
                  <a:pt x="1605675" y="2917213"/>
                </a:lnTo>
                <a:lnTo>
                  <a:pt x="1558220" y="2921064"/>
                </a:lnTo>
                <a:lnTo>
                  <a:pt x="1510349" y="2923393"/>
                </a:lnTo>
                <a:lnTo>
                  <a:pt x="1462087" y="2924174"/>
                </a:lnTo>
                <a:close/>
              </a:path>
            </a:pathLst>
          </a:custGeom>
          <a:solidFill>
            <a:srgbClr val="B0C7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405405" y="6899663"/>
            <a:ext cx="5325110" cy="0"/>
          </a:xfrm>
          <a:custGeom>
            <a:avLst/>
            <a:gdLst/>
            <a:ahLst/>
            <a:cxnLst/>
            <a:rect l="l" t="t" r="r" b="b"/>
            <a:pathLst>
              <a:path w="5325109" h="0">
                <a:moveTo>
                  <a:pt x="0" y="0"/>
                </a:moveTo>
                <a:lnTo>
                  <a:pt x="5324521" y="0"/>
                </a:lnTo>
              </a:path>
            </a:pathLst>
          </a:custGeom>
          <a:ln w="9524">
            <a:solidFill>
              <a:srgbClr val="12294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10096" y="3692840"/>
            <a:ext cx="0" cy="2400935"/>
          </a:xfrm>
          <a:custGeom>
            <a:avLst/>
            <a:gdLst/>
            <a:ahLst/>
            <a:cxnLst/>
            <a:rect l="l" t="t" r="r" b="b"/>
            <a:pathLst>
              <a:path w="0" h="2400935">
                <a:moveTo>
                  <a:pt x="0" y="2400441"/>
                </a:moveTo>
                <a:lnTo>
                  <a:pt x="0" y="0"/>
                </a:lnTo>
              </a:path>
            </a:pathLst>
          </a:custGeom>
          <a:ln w="9542">
            <a:solidFill>
              <a:srgbClr val="12294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119271" y="3565601"/>
            <a:ext cx="5435600" cy="1268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3500" spc="-365">
                <a:solidFill>
                  <a:srgbClr val="12294E"/>
                </a:solidFill>
                <a:latin typeface="Trebuchet MS"/>
                <a:cs typeface="Trebuchet MS"/>
              </a:rPr>
              <a:t>https://developer.mozilla.org/en- </a:t>
            </a:r>
            <a:r>
              <a:rPr dirty="0" sz="3500" spc="-10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204">
                <a:solidFill>
                  <a:srgbClr val="12294E"/>
                </a:solidFill>
                <a:latin typeface="Trebuchet MS"/>
                <a:cs typeface="Trebuchet MS"/>
              </a:rPr>
              <a:t>US/docs/Web/HTML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6359" y="2068166"/>
            <a:ext cx="5694680" cy="276542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7250" spc="430" b="1">
                <a:solidFill>
                  <a:srgbClr val="12294E"/>
                </a:solidFill>
                <a:latin typeface="Trebuchet MS"/>
                <a:cs typeface="Trebuchet MS"/>
              </a:rPr>
              <a:t>CSS</a:t>
            </a:r>
            <a:endParaRPr sz="7250">
              <a:latin typeface="Trebuchet MS"/>
              <a:cs typeface="Trebuchet MS"/>
            </a:endParaRPr>
          </a:p>
          <a:p>
            <a:pPr marL="12700" marR="5080">
              <a:lnSpc>
                <a:spcPct val="116500"/>
              </a:lnSpc>
              <a:spcBef>
                <a:spcPts val="3050"/>
              </a:spcBef>
            </a:pP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https://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  <a:hlinkClick r:id="rId4"/>
              </a:rPr>
              <a:t>www.w3schools.com/css/ </a:t>
            </a:r>
            <a:r>
              <a:rPr dirty="0" sz="3500" spc="-10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390">
                <a:solidFill>
                  <a:srgbClr val="12294E"/>
                </a:solidFill>
                <a:latin typeface="Trebuchet MS"/>
                <a:cs typeface="Trebuchet MS"/>
              </a:rPr>
              <a:t>https://devdocs.io/css/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25364" y="389573"/>
            <a:ext cx="1557851" cy="285998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316359" y="8035793"/>
            <a:ext cx="873760" cy="11366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7250" spc="-1789" b="1">
                <a:solidFill>
                  <a:srgbClr val="12294E"/>
                </a:solidFill>
                <a:latin typeface="Trebuchet MS"/>
                <a:cs typeface="Trebuchet MS"/>
              </a:rPr>
              <a:t>J</a:t>
            </a:r>
            <a:r>
              <a:rPr dirty="0" sz="7250" spc="890" b="1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endParaRPr sz="72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13516" y="7900971"/>
            <a:ext cx="5435600" cy="1268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3500" spc="-365">
                <a:solidFill>
                  <a:srgbClr val="12294E"/>
                </a:solidFill>
                <a:latin typeface="Trebuchet MS"/>
                <a:cs typeface="Trebuchet MS"/>
              </a:rPr>
              <a:t>https://developer.mozilla.org/en- </a:t>
            </a:r>
            <a:r>
              <a:rPr dirty="0" sz="3500" spc="-10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280">
                <a:solidFill>
                  <a:srgbClr val="12294E"/>
                </a:solidFill>
                <a:latin typeface="Trebuchet MS"/>
                <a:cs typeface="Trebuchet MS"/>
              </a:rPr>
              <a:t>US/docs/Web/JavaScript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9954" y="6303446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7" y="3983553"/>
                </a:moveTo>
                <a:lnTo>
                  <a:pt x="2385086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7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2" y="3983553"/>
                </a:moveTo>
                <a:lnTo>
                  <a:pt x="4769416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2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20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5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2"/>
                </a:lnTo>
                <a:lnTo>
                  <a:pt x="619197" y="387742"/>
                </a:lnTo>
                <a:lnTo>
                  <a:pt x="619197" y="539095"/>
                </a:lnTo>
                <a:close/>
              </a:path>
              <a:path w="4407535" h="4896485">
                <a:moveTo>
                  <a:pt x="619197" y="387742"/>
                </a:moveTo>
                <a:lnTo>
                  <a:pt x="588635" y="387742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2"/>
                </a:lnTo>
                <a:close/>
              </a:path>
              <a:path w="4407535" h="4896485">
                <a:moveTo>
                  <a:pt x="891341" y="579844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3"/>
                </a:lnTo>
                <a:lnTo>
                  <a:pt x="951152" y="440133"/>
                </a:lnTo>
                <a:lnTo>
                  <a:pt x="891341" y="579844"/>
                </a:lnTo>
                <a:close/>
              </a:path>
              <a:path w="4407535" h="4896485">
                <a:moveTo>
                  <a:pt x="951152" y="440133"/>
                </a:moveTo>
                <a:lnTo>
                  <a:pt x="918991" y="440133"/>
                </a:lnTo>
                <a:lnTo>
                  <a:pt x="1107515" y="0"/>
                </a:lnTo>
                <a:lnTo>
                  <a:pt x="1139580" y="0"/>
                </a:lnTo>
                <a:lnTo>
                  <a:pt x="951152" y="440133"/>
                </a:lnTo>
                <a:close/>
              </a:path>
              <a:path w="4407535" h="4896485">
                <a:moveTo>
                  <a:pt x="1157663" y="648243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3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3" y="0"/>
                </a:lnTo>
                <a:lnTo>
                  <a:pt x="1805907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19"/>
                </a:lnTo>
                <a:lnTo>
                  <a:pt x="1517853" y="792319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19"/>
                </a:moveTo>
                <a:lnTo>
                  <a:pt x="1439994" y="792319"/>
                </a:lnTo>
                <a:lnTo>
                  <a:pt x="3421339" y="0"/>
                </a:lnTo>
                <a:lnTo>
                  <a:pt x="3498652" y="0"/>
                </a:lnTo>
                <a:lnTo>
                  <a:pt x="1517853" y="792319"/>
                </a:lnTo>
                <a:close/>
              </a:path>
              <a:path w="4407535" h="4896485">
                <a:moveTo>
                  <a:pt x="4064107" y="2796286"/>
                </a:moveTo>
                <a:lnTo>
                  <a:pt x="4033363" y="2796286"/>
                </a:lnTo>
                <a:lnTo>
                  <a:pt x="4141056" y="2545972"/>
                </a:lnTo>
                <a:lnTo>
                  <a:pt x="1418164" y="1380266"/>
                </a:lnTo>
                <a:lnTo>
                  <a:pt x="4378272" y="1380266"/>
                </a:lnTo>
                <a:lnTo>
                  <a:pt x="4378272" y="1108122"/>
                </a:lnTo>
                <a:lnTo>
                  <a:pt x="1458913" y="1108122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2"/>
                </a:lnTo>
                <a:lnTo>
                  <a:pt x="4194903" y="45743"/>
                </a:lnTo>
                <a:lnTo>
                  <a:pt x="1611721" y="1079016"/>
                </a:lnTo>
                <a:lnTo>
                  <a:pt x="4407378" y="1079016"/>
                </a:lnTo>
                <a:lnTo>
                  <a:pt x="4407378" y="1409372"/>
                </a:lnTo>
                <a:lnTo>
                  <a:pt x="1557875" y="1409372"/>
                </a:lnTo>
                <a:lnTo>
                  <a:pt x="4177439" y="2531419"/>
                </a:lnTo>
                <a:lnTo>
                  <a:pt x="4064107" y="2796286"/>
                </a:lnTo>
                <a:close/>
              </a:path>
              <a:path w="4407535" h="4896485">
                <a:moveTo>
                  <a:pt x="383436" y="680260"/>
                </a:moveTo>
                <a:lnTo>
                  <a:pt x="0" y="296823"/>
                </a:lnTo>
                <a:lnTo>
                  <a:pt x="0" y="254838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0"/>
                </a:lnTo>
                <a:close/>
              </a:path>
              <a:path w="4407535" h="4896485">
                <a:moveTo>
                  <a:pt x="74910" y="755936"/>
                </a:moveTo>
                <a:lnTo>
                  <a:pt x="31250" y="755936"/>
                </a:lnTo>
                <a:lnTo>
                  <a:pt x="0" y="724640"/>
                </a:lnTo>
                <a:lnTo>
                  <a:pt x="0" y="681026"/>
                </a:lnTo>
                <a:lnTo>
                  <a:pt x="74910" y="755936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0"/>
                </a:lnTo>
                <a:lnTo>
                  <a:pt x="0" y="742543"/>
                </a:lnTo>
                <a:lnTo>
                  <a:pt x="31250" y="755936"/>
                </a:lnTo>
                <a:lnTo>
                  <a:pt x="74910" y="755936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7"/>
                </a:moveTo>
                <a:lnTo>
                  <a:pt x="0" y="1106667"/>
                </a:lnTo>
                <a:lnTo>
                  <a:pt x="0" y="1067121"/>
                </a:lnTo>
                <a:lnTo>
                  <a:pt x="92374" y="1106667"/>
                </a:lnTo>
                <a:close/>
              </a:path>
              <a:path w="4407535" h="4896485">
                <a:moveTo>
                  <a:pt x="0" y="1398884"/>
                </a:moveTo>
                <a:lnTo>
                  <a:pt x="0" y="1378811"/>
                </a:lnTo>
                <a:lnTo>
                  <a:pt x="50169" y="1378811"/>
                </a:lnTo>
                <a:lnTo>
                  <a:pt x="0" y="1398884"/>
                </a:lnTo>
                <a:close/>
              </a:path>
              <a:path w="4407535" h="4896485">
                <a:moveTo>
                  <a:pt x="0" y="1722295"/>
                </a:moveTo>
                <a:lnTo>
                  <a:pt x="0" y="1691105"/>
                </a:lnTo>
                <a:lnTo>
                  <a:pt x="191335" y="1614571"/>
                </a:lnTo>
                <a:lnTo>
                  <a:pt x="111292" y="1694614"/>
                </a:lnTo>
                <a:lnTo>
                  <a:pt x="69088" y="1694614"/>
                </a:lnTo>
                <a:lnTo>
                  <a:pt x="0" y="1722295"/>
                </a:lnTo>
                <a:close/>
              </a:path>
              <a:path w="4407535" h="4896485">
                <a:moveTo>
                  <a:pt x="3263502" y="3900869"/>
                </a:moveTo>
                <a:lnTo>
                  <a:pt x="3221298" y="3900869"/>
                </a:lnTo>
                <a:lnTo>
                  <a:pt x="3413399" y="3708767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3"/>
                </a:lnTo>
                <a:lnTo>
                  <a:pt x="3263502" y="3900869"/>
                </a:lnTo>
                <a:close/>
              </a:path>
              <a:path w="4407535" h="4896485">
                <a:moveTo>
                  <a:pt x="0" y="1805906"/>
                </a:moveTo>
                <a:lnTo>
                  <a:pt x="0" y="1763752"/>
                </a:lnTo>
                <a:lnTo>
                  <a:pt x="69088" y="1694614"/>
                </a:lnTo>
                <a:lnTo>
                  <a:pt x="111292" y="1694614"/>
                </a:lnTo>
                <a:lnTo>
                  <a:pt x="0" y="1805906"/>
                </a:lnTo>
                <a:close/>
              </a:path>
              <a:path w="4407535" h="4896485">
                <a:moveTo>
                  <a:pt x="4047916" y="2834124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6"/>
                </a:lnTo>
                <a:lnTo>
                  <a:pt x="4064107" y="2796286"/>
                </a:lnTo>
                <a:lnTo>
                  <a:pt x="4047916" y="2834124"/>
                </a:lnTo>
                <a:close/>
              </a:path>
              <a:path w="4407535" h="4896485">
                <a:moveTo>
                  <a:pt x="2056321" y="4657632"/>
                </a:moveTo>
                <a:lnTo>
                  <a:pt x="1975549" y="4657632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19"/>
                </a:lnTo>
                <a:lnTo>
                  <a:pt x="1205688" y="1928919"/>
                </a:lnTo>
                <a:lnTo>
                  <a:pt x="2263702" y="4574680"/>
                </a:lnTo>
                <a:lnTo>
                  <a:pt x="2056321" y="4657632"/>
                </a:lnTo>
                <a:close/>
              </a:path>
              <a:path w="4407535" h="4896485">
                <a:moveTo>
                  <a:pt x="0" y="2232118"/>
                </a:moveTo>
                <a:lnTo>
                  <a:pt x="0" y="2190110"/>
                </a:lnTo>
                <a:lnTo>
                  <a:pt x="351419" y="1838690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8"/>
                </a:lnTo>
                <a:close/>
              </a:path>
              <a:path w="4407535" h="4896485">
                <a:moveTo>
                  <a:pt x="0" y="3421047"/>
                </a:moveTo>
                <a:lnTo>
                  <a:pt x="0" y="3348575"/>
                </a:lnTo>
                <a:lnTo>
                  <a:pt x="617742" y="1905634"/>
                </a:lnTo>
                <a:lnTo>
                  <a:pt x="617742" y="2046800"/>
                </a:lnTo>
                <a:lnTo>
                  <a:pt x="588635" y="2046800"/>
                </a:lnTo>
                <a:lnTo>
                  <a:pt x="0" y="3421047"/>
                </a:lnTo>
                <a:close/>
              </a:path>
              <a:path w="4407535" h="4896485">
                <a:moveTo>
                  <a:pt x="3221298" y="3943073"/>
                </a:moveTo>
                <a:lnTo>
                  <a:pt x="1205688" y="1928919"/>
                </a:lnTo>
                <a:lnTo>
                  <a:pt x="1249348" y="1928919"/>
                </a:lnTo>
                <a:lnTo>
                  <a:pt x="3221298" y="3900869"/>
                </a:lnTo>
                <a:lnTo>
                  <a:pt x="3263502" y="3900869"/>
                </a:lnTo>
                <a:lnTo>
                  <a:pt x="3221298" y="3943073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8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6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6"/>
                </a:lnTo>
                <a:close/>
              </a:path>
              <a:path w="4407535" h="4896485">
                <a:moveTo>
                  <a:pt x="918992" y="4896304"/>
                </a:moveTo>
                <a:lnTo>
                  <a:pt x="588635" y="4896304"/>
                </a:lnTo>
                <a:lnTo>
                  <a:pt x="588635" y="2046800"/>
                </a:lnTo>
                <a:lnTo>
                  <a:pt x="617742" y="2046800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4"/>
                </a:lnTo>
                <a:close/>
              </a:path>
              <a:path w="4407535" h="4896485">
                <a:moveTo>
                  <a:pt x="1958086" y="4696926"/>
                </a:moveTo>
                <a:lnTo>
                  <a:pt x="1952265" y="4683828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2"/>
                </a:lnTo>
                <a:lnTo>
                  <a:pt x="2056321" y="4657632"/>
                </a:lnTo>
                <a:lnTo>
                  <a:pt x="1958086" y="4696926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31671"/>
            <a:ext cx="7157099" cy="48553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85742" y="3705313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03316" y="6977860"/>
            <a:ext cx="4638675" cy="1714500"/>
          </a:xfrm>
          <a:custGeom>
            <a:avLst/>
            <a:gdLst/>
            <a:ahLst/>
            <a:cxnLst/>
            <a:rect l="l" t="t" r="r" b="b"/>
            <a:pathLst>
              <a:path w="4638675" h="1714500">
                <a:moveTo>
                  <a:pt x="4314800" y="1714500"/>
                </a:moveTo>
                <a:lnTo>
                  <a:pt x="323635" y="1714500"/>
                </a:lnTo>
                <a:lnTo>
                  <a:pt x="275903" y="1710987"/>
                </a:lnTo>
                <a:lnTo>
                  <a:pt x="230314" y="1700786"/>
                </a:lnTo>
                <a:lnTo>
                  <a:pt x="187376" y="1684402"/>
                </a:lnTo>
                <a:lnTo>
                  <a:pt x="147593" y="1662340"/>
                </a:lnTo>
                <a:lnTo>
                  <a:pt x="111472" y="1635106"/>
                </a:lnTo>
                <a:lnTo>
                  <a:pt x="79520" y="1603205"/>
                </a:lnTo>
                <a:lnTo>
                  <a:pt x="52242" y="1567143"/>
                </a:lnTo>
                <a:lnTo>
                  <a:pt x="30145" y="1527424"/>
                </a:lnTo>
                <a:lnTo>
                  <a:pt x="13735" y="1484554"/>
                </a:lnTo>
                <a:lnTo>
                  <a:pt x="3518" y="1439038"/>
                </a:lnTo>
                <a:lnTo>
                  <a:pt x="0" y="1391382"/>
                </a:lnTo>
                <a:lnTo>
                  <a:pt x="0" y="323117"/>
                </a:lnTo>
                <a:lnTo>
                  <a:pt x="3518" y="275461"/>
                </a:lnTo>
                <a:lnTo>
                  <a:pt x="13735" y="229945"/>
                </a:lnTo>
                <a:lnTo>
                  <a:pt x="30145" y="187076"/>
                </a:lnTo>
                <a:lnTo>
                  <a:pt x="52242" y="147357"/>
                </a:lnTo>
                <a:lnTo>
                  <a:pt x="79520" y="111294"/>
                </a:lnTo>
                <a:lnTo>
                  <a:pt x="111472" y="79393"/>
                </a:lnTo>
                <a:lnTo>
                  <a:pt x="147593" y="52159"/>
                </a:lnTo>
                <a:lnTo>
                  <a:pt x="187376" y="30097"/>
                </a:lnTo>
                <a:lnTo>
                  <a:pt x="230314" y="13713"/>
                </a:lnTo>
                <a:lnTo>
                  <a:pt x="275903" y="3512"/>
                </a:lnTo>
                <a:lnTo>
                  <a:pt x="323635" y="0"/>
                </a:lnTo>
                <a:lnTo>
                  <a:pt x="4314800" y="0"/>
                </a:lnTo>
                <a:lnTo>
                  <a:pt x="4362532" y="3512"/>
                </a:lnTo>
                <a:lnTo>
                  <a:pt x="4408120" y="13713"/>
                </a:lnTo>
                <a:lnTo>
                  <a:pt x="4451059" y="30097"/>
                </a:lnTo>
                <a:lnTo>
                  <a:pt x="4490842" y="52159"/>
                </a:lnTo>
                <a:lnTo>
                  <a:pt x="4526962" y="79393"/>
                </a:lnTo>
                <a:lnTo>
                  <a:pt x="4558914" y="111294"/>
                </a:lnTo>
                <a:lnTo>
                  <a:pt x="4586192" y="147357"/>
                </a:lnTo>
                <a:lnTo>
                  <a:pt x="4608289" y="187076"/>
                </a:lnTo>
                <a:lnTo>
                  <a:pt x="4624699" y="229945"/>
                </a:lnTo>
                <a:lnTo>
                  <a:pt x="4634916" y="275461"/>
                </a:lnTo>
                <a:lnTo>
                  <a:pt x="4638435" y="323117"/>
                </a:lnTo>
                <a:lnTo>
                  <a:pt x="4638435" y="1391382"/>
                </a:lnTo>
                <a:lnTo>
                  <a:pt x="4634916" y="1439038"/>
                </a:lnTo>
                <a:lnTo>
                  <a:pt x="4624699" y="1484554"/>
                </a:lnTo>
                <a:lnTo>
                  <a:pt x="4608289" y="1527424"/>
                </a:lnTo>
                <a:lnTo>
                  <a:pt x="4586192" y="1567143"/>
                </a:lnTo>
                <a:lnTo>
                  <a:pt x="4558914" y="1603205"/>
                </a:lnTo>
                <a:lnTo>
                  <a:pt x="4526962" y="1635106"/>
                </a:lnTo>
                <a:lnTo>
                  <a:pt x="4490842" y="1662340"/>
                </a:lnTo>
                <a:lnTo>
                  <a:pt x="4451059" y="1684402"/>
                </a:lnTo>
                <a:lnTo>
                  <a:pt x="4408120" y="1700786"/>
                </a:lnTo>
                <a:lnTo>
                  <a:pt x="4362532" y="1710987"/>
                </a:lnTo>
                <a:lnTo>
                  <a:pt x="4314800" y="1714500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60415" y="6977860"/>
            <a:ext cx="4638675" cy="1714500"/>
          </a:xfrm>
          <a:custGeom>
            <a:avLst/>
            <a:gdLst/>
            <a:ahLst/>
            <a:cxnLst/>
            <a:rect l="l" t="t" r="r" b="b"/>
            <a:pathLst>
              <a:path w="4638675" h="1714500">
                <a:moveTo>
                  <a:pt x="4314800" y="1714500"/>
                </a:moveTo>
                <a:lnTo>
                  <a:pt x="323635" y="1714500"/>
                </a:lnTo>
                <a:lnTo>
                  <a:pt x="275903" y="1710987"/>
                </a:lnTo>
                <a:lnTo>
                  <a:pt x="230314" y="1700786"/>
                </a:lnTo>
                <a:lnTo>
                  <a:pt x="187376" y="1684402"/>
                </a:lnTo>
                <a:lnTo>
                  <a:pt x="147593" y="1662340"/>
                </a:lnTo>
                <a:lnTo>
                  <a:pt x="111472" y="1635106"/>
                </a:lnTo>
                <a:lnTo>
                  <a:pt x="79520" y="1603205"/>
                </a:lnTo>
                <a:lnTo>
                  <a:pt x="52242" y="1567143"/>
                </a:lnTo>
                <a:lnTo>
                  <a:pt x="30145" y="1527424"/>
                </a:lnTo>
                <a:lnTo>
                  <a:pt x="13735" y="1484554"/>
                </a:lnTo>
                <a:lnTo>
                  <a:pt x="3518" y="1439038"/>
                </a:lnTo>
                <a:lnTo>
                  <a:pt x="0" y="1391382"/>
                </a:lnTo>
                <a:lnTo>
                  <a:pt x="0" y="323117"/>
                </a:lnTo>
                <a:lnTo>
                  <a:pt x="3518" y="275461"/>
                </a:lnTo>
                <a:lnTo>
                  <a:pt x="13735" y="229945"/>
                </a:lnTo>
                <a:lnTo>
                  <a:pt x="30145" y="187076"/>
                </a:lnTo>
                <a:lnTo>
                  <a:pt x="52242" y="147357"/>
                </a:lnTo>
                <a:lnTo>
                  <a:pt x="79520" y="111294"/>
                </a:lnTo>
                <a:lnTo>
                  <a:pt x="111472" y="79393"/>
                </a:lnTo>
                <a:lnTo>
                  <a:pt x="147593" y="52159"/>
                </a:lnTo>
                <a:lnTo>
                  <a:pt x="187376" y="30097"/>
                </a:lnTo>
                <a:lnTo>
                  <a:pt x="230314" y="13713"/>
                </a:lnTo>
                <a:lnTo>
                  <a:pt x="275903" y="3512"/>
                </a:lnTo>
                <a:lnTo>
                  <a:pt x="323635" y="0"/>
                </a:lnTo>
                <a:lnTo>
                  <a:pt x="4314800" y="0"/>
                </a:lnTo>
                <a:lnTo>
                  <a:pt x="4362532" y="3512"/>
                </a:lnTo>
                <a:lnTo>
                  <a:pt x="4408120" y="13713"/>
                </a:lnTo>
                <a:lnTo>
                  <a:pt x="4451059" y="30097"/>
                </a:lnTo>
                <a:lnTo>
                  <a:pt x="4490842" y="52159"/>
                </a:lnTo>
                <a:lnTo>
                  <a:pt x="4526962" y="79393"/>
                </a:lnTo>
                <a:lnTo>
                  <a:pt x="4558914" y="111294"/>
                </a:lnTo>
                <a:lnTo>
                  <a:pt x="4586192" y="147357"/>
                </a:lnTo>
                <a:lnTo>
                  <a:pt x="4608289" y="187076"/>
                </a:lnTo>
                <a:lnTo>
                  <a:pt x="4624699" y="229945"/>
                </a:lnTo>
                <a:lnTo>
                  <a:pt x="4634916" y="275461"/>
                </a:lnTo>
                <a:lnTo>
                  <a:pt x="4638435" y="323117"/>
                </a:lnTo>
                <a:lnTo>
                  <a:pt x="4638435" y="1391382"/>
                </a:lnTo>
                <a:lnTo>
                  <a:pt x="4634916" y="1439038"/>
                </a:lnTo>
                <a:lnTo>
                  <a:pt x="4624699" y="1484554"/>
                </a:lnTo>
                <a:lnTo>
                  <a:pt x="4608289" y="1527424"/>
                </a:lnTo>
                <a:lnTo>
                  <a:pt x="4586192" y="1567143"/>
                </a:lnTo>
                <a:lnTo>
                  <a:pt x="4558914" y="1603205"/>
                </a:lnTo>
                <a:lnTo>
                  <a:pt x="4526962" y="1635106"/>
                </a:lnTo>
                <a:lnTo>
                  <a:pt x="4490842" y="1662340"/>
                </a:lnTo>
                <a:lnTo>
                  <a:pt x="4451059" y="1684402"/>
                </a:lnTo>
                <a:lnTo>
                  <a:pt x="4408120" y="1700786"/>
                </a:lnTo>
                <a:lnTo>
                  <a:pt x="4362532" y="1710987"/>
                </a:lnTo>
                <a:lnTo>
                  <a:pt x="4314800" y="1714500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16700" y="6977860"/>
            <a:ext cx="4638675" cy="1714500"/>
          </a:xfrm>
          <a:custGeom>
            <a:avLst/>
            <a:gdLst/>
            <a:ahLst/>
            <a:cxnLst/>
            <a:rect l="l" t="t" r="r" b="b"/>
            <a:pathLst>
              <a:path w="4638675" h="1714500">
                <a:moveTo>
                  <a:pt x="4314800" y="1714500"/>
                </a:moveTo>
                <a:lnTo>
                  <a:pt x="323635" y="1714500"/>
                </a:lnTo>
                <a:lnTo>
                  <a:pt x="275903" y="1710987"/>
                </a:lnTo>
                <a:lnTo>
                  <a:pt x="230314" y="1700786"/>
                </a:lnTo>
                <a:lnTo>
                  <a:pt x="187376" y="1684402"/>
                </a:lnTo>
                <a:lnTo>
                  <a:pt x="147593" y="1662340"/>
                </a:lnTo>
                <a:lnTo>
                  <a:pt x="111472" y="1635106"/>
                </a:lnTo>
                <a:lnTo>
                  <a:pt x="79520" y="1603205"/>
                </a:lnTo>
                <a:lnTo>
                  <a:pt x="52242" y="1567143"/>
                </a:lnTo>
                <a:lnTo>
                  <a:pt x="30145" y="1527424"/>
                </a:lnTo>
                <a:lnTo>
                  <a:pt x="13735" y="1484554"/>
                </a:lnTo>
                <a:lnTo>
                  <a:pt x="3518" y="1439038"/>
                </a:lnTo>
                <a:lnTo>
                  <a:pt x="0" y="1391382"/>
                </a:lnTo>
                <a:lnTo>
                  <a:pt x="0" y="323117"/>
                </a:lnTo>
                <a:lnTo>
                  <a:pt x="3518" y="275461"/>
                </a:lnTo>
                <a:lnTo>
                  <a:pt x="13735" y="229945"/>
                </a:lnTo>
                <a:lnTo>
                  <a:pt x="30145" y="187076"/>
                </a:lnTo>
                <a:lnTo>
                  <a:pt x="52242" y="147357"/>
                </a:lnTo>
                <a:lnTo>
                  <a:pt x="79520" y="111294"/>
                </a:lnTo>
                <a:lnTo>
                  <a:pt x="111472" y="79393"/>
                </a:lnTo>
                <a:lnTo>
                  <a:pt x="147593" y="52159"/>
                </a:lnTo>
                <a:lnTo>
                  <a:pt x="187376" y="30097"/>
                </a:lnTo>
                <a:lnTo>
                  <a:pt x="230314" y="13713"/>
                </a:lnTo>
                <a:lnTo>
                  <a:pt x="275903" y="3512"/>
                </a:lnTo>
                <a:lnTo>
                  <a:pt x="323635" y="0"/>
                </a:lnTo>
                <a:lnTo>
                  <a:pt x="4314800" y="0"/>
                </a:lnTo>
                <a:lnTo>
                  <a:pt x="4362532" y="3512"/>
                </a:lnTo>
                <a:lnTo>
                  <a:pt x="4408120" y="13713"/>
                </a:lnTo>
                <a:lnTo>
                  <a:pt x="4451059" y="30097"/>
                </a:lnTo>
                <a:lnTo>
                  <a:pt x="4490842" y="52159"/>
                </a:lnTo>
                <a:lnTo>
                  <a:pt x="4526962" y="79393"/>
                </a:lnTo>
                <a:lnTo>
                  <a:pt x="4558914" y="111294"/>
                </a:lnTo>
                <a:lnTo>
                  <a:pt x="4586192" y="147357"/>
                </a:lnTo>
                <a:lnTo>
                  <a:pt x="4608289" y="187076"/>
                </a:lnTo>
                <a:lnTo>
                  <a:pt x="4624699" y="229945"/>
                </a:lnTo>
                <a:lnTo>
                  <a:pt x="4634916" y="275461"/>
                </a:lnTo>
                <a:lnTo>
                  <a:pt x="4638435" y="323117"/>
                </a:lnTo>
                <a:lnTo>
                  <a:pt x="4638435" y="1391382"/>
                </a:lnTo>
                <a:lnTo>
                  <a:pt x="4634916" y="1439038"/>
                </a:lnTo>
                <a:lnTo>
                  <a:pt x="4624699" y="1484554"/>
                </a:lnTo>
                <a:lnTo>
                  <a:pt x="4608289" y="1527424"/>
                </a:lnTo>
                <a:lnTo>
                  <a:pt x="4586192" y="1567143"/>
                </a:lnTo>
                <a:lnTo>
                  <a:pt x="4558914" y="1603205"/>
                </a:lnTo>
                <a:lnTo>
                  <a:pt x="4526962" y="1635106"/>
                </a:lnTo>
                <a:lnTo>
                  <a:pt x="4490842" y="1662340"/>
                </a:lnTo>
                <a:lnTo>
                  <a:pt x="4451059" y="1684402"/>
                </a:lnTo>
                <a:lnTo>
                  <a:pt x="4408120" y="1700786"/>
                </a:lnTo>
                <a:lnTo>
                  <a:pt x="4362532" y="1710987"/>
                </a:lnTo>
                <a:lnTo>
                  <a:pt x="4314800" y="1714500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37949" y="0"/>
            <a:ext cx="6150050" cy="551541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82657" y="2039439"/>
            <a:ext cx="7039609" cy="12477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0"/>
              <a:t>C</a:t>
            </a:r>
            <a:r>
              <a:rPr dirty="0" sz="8000" spc="-465"/>
              <a:t>o</a:t>
            </a:r>
            <a:r>
              <a:rPr dirty="0" sz="8000" spc="-590"/>
              <a:t>nn</a:t>
            </a:r>
            <a:r>
              <a:rPr dirty="0" sz="8000" spc="-810"/>
              <a:t>e</a:t>
            </a:r>
            <a:r>
              <a:rPr dirty="0" sz="8000" spc="-865"/>
              <a:t>c</a:t>
            </a:r>
            <a:r>
              <a:rPr dirty="0" sz="8000" spc="-95"/>
              <a:t>t</a:t>
            </a:r>
            <a:r>
              <a:rPr dirty="0" sz="8000" spc="-1345"/>
              <a:t> </a:t>
            </a:r>
            <a:r>
              <a:rPr dirty="0" sz="8000" spc="15"/>
              <a:t>w</a:t>
            </a:r>
            <a:r>
              <a:rPr dirty="0" sz="8000" spc="-900"/>
              <a:t>i</a:t>
            </a:r>
            <a:r>
              <a:rPr dirty="0" sz="8000" spc="-650"/>
              <a:t>t</a:t>
            </a:r>
            <a:r>
              <a:rPr dirty="0" sz="8000" spc="-55"/>
              <a:t>h</a:t>
            </a:r>
            <a:r>
              <a:rPr dirty="0" sz="8000" spc="-1345"/>
              <a:t> </a:t>
            </a:r>
            <a:r>
              <a:rPr dirty="0" sz="8000" spc="440"/>
              <a:t>M</a:t>
            </a:r>
            <a:r>
              <a:rPr dirty="0" sz="8000" spc="-254"/>
              <a:t>e</a:t>
            </a:r>
            <a:endParaRPr sz="8000"/>
          </a:p>
        </p:txBody>
      </p:sp>
      <p:sp>
        <p:nvSpPr>
          <p:cNvPr id="11" name="object 11"/>
          <p:cNvSpPr txBox="1"/>
          <p:nvPr/>
        </p:nvSpPr>
        <p:spPr>
          <a:xfrm>
            <a:off x="2036430" y="7333939"/>
            <a:ext cx="3681729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60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60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3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6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125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dirty="0" sz="2500" spc="-254">
                <a:solidFill>
                  <a:srgbClr val="FFFFFF"/>
                </a:solidFill>
                <a:latin typeface="Trebuchet MS"/>
                <a:cs typeface="Trebuchet MS"/>
              </a:rPr>
              <a:t>han/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78597" y="6256997"/>
            <a:ext cx="1597025" cy="481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000" spc="-210" b="1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000" spc="-204" b="1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25" b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000" spc="-85" b="1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dirty="0" sz="3000" spc="-155" b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000" spc="120" b="1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000" spc="-204" b="1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235" b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05837" y="6256997"/>
            <a:ext cx="1343660" cy="481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000" spc="-30" b="1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000" spc="-204" b="1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-210" b="1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000" spc="30" b="1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000" spc="-50" b="1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000" spc="260" b="1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4161" y="6256997"/>
            <a:ext cx="1692910" cy="481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000" spc="5" b="1">
                <a:solidFill>
                  <a:srgbClr val="12294E"/>
                </a:solidFill>
                <a:latin typeface="Trebuchet MS"/>
                <a:cs typeface="Trebuchet MS"/>
              </a:rPr>
              <a:t>CODEPEN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00622" y="7610774"/>
            <a:ext cx="315404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60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3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34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60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25216" y="7610774"/>
            <a:ext cx="319024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60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4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34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60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5"/>
                </a:moveTo>
                <a:lnTo>
                  <a:pt x="323157" y="0"/>
                </a:lnTo>
                <a:lnTo>
                  <a:pt x="387540" y="0"/>
                </a:lnTo>
                <a:lnTo>
                  <a:pt x="430462" y="107305"/>
                </a:lnTo>
                <a:close/>
              </a:path>
              <a:path w="4454525" h="4323715">
                <a:moveTo>
                  <a:pt x="938366" y="6888"/>
                </a:moveTo>
                <a:lnTo>
                  <a:pt x="938366" y="0"/>
                </a:lnTo>
                <a:lnTo>
                  <a:pt x="941315" y="0"/>
                </a:lnTo>
                <a:lnTo>
                  <a:pt x="938366" y="6888"/>
                </a:lnTo>
                <a:close/>
              </a:path>
              <a:path w="4454525" h="4323715">
                <a:moveTo>
                  <a:pt x="1204689" y="75288"/>
                </a:moveTo>
                <a:lnTo>
                  <a:pt x="1236944" y="0"/>
                </a:lnTo>
                <a:lnTo>
                  <a:pt x="1279977" y="0"/>
                </a:lnTo>
                <a:lnTo>
                  <a:pt x="1204689" y="75288"/>
                </a:lnTo>
                <a:close/>
              </a:path>
              <a:path w="4454525" h="4323715">
                <a:moveTo>
                  <a:pt x="1364773" y="299406"/>
                </a:moveTo>
                <a:lnTo>
                  <a:pt x="1664179" y="0"/>
                </a:lnTo>
                <a:lnTo>
                  <a:pt x="1706225" y="0"/>
                </a:lnTo>
                <a:lnTo>
                  <a:pt x="1487020" y="219364"/>
                </a:lnTo>
                <a:lnTo>
                  <a:pt x="1564879" y="219364"/>
                </a:lnTo>
                <a:lnTo>
                  <a:pt x="1364773" y="299406"/>
                </a:lnTo>
                <a:close/>
              </a:path>
              <a:path w="4454525" h="4323715">
                <a:moveTo>
                  <a:pt x="1564879" y="219364"/>
                </a:moveTo>
                <a:lnTo>
                  <a:pt x="1487020" y="219364"/>
                </a:lnTo>
                <a:lnTo>
                  <a:pt x="2035581" y="0"/>
                </a:lnTo>
                <a:lnTo>
                  <a:pt x="2113289" y="0"/>
                </a:lnTo>
                <a:lnTo>
                  <a:pt x="1564879" y="219364"/>
                </a:lnTo>
                <a:close/>
              </a:path>
              <a:path w="4454525" h="4323715">
                <a:moveTo>
                  <a:pt x="4111132" y="2223331"/>
                </a:moveTo>
                <a:lnTo>
                  <a:pt x="4080388" y="2223331"/>
                </a:lnTo>
                <a:lnTo>
                  <a:pt x="4188082" y="1973017"/>
                </a:lnTo>
                <a:lnTo>
                  <a:pt x="1465190" y="807310"/>
                </a:lnTo>
                <a:lnTo>
                  <a:pt x="4425298" y="807310"/>
                </a:lnTo>
                <a:lnTo>
                  <a:pt x="4425298" y="535167"/>
                </a:lnTo>
                <a:lnTo>
                  <a:pt x="1505938" y="535167"/>
                </a:lnTo>
                <a:lnTo>
                  <a:pt x="2843497" y="0"/>
                </a:lnTo>
                <a:lnTo>
                  <a:pt x="2923899" y="0"/>
                </a:lnTo>
                <a:lnTo>
                  <a:pt x="1658747" y="506060"/>
                </a:lnTo>
                <a:lnTo>
                  <a:pt x="4454404" y="506060"/>
                </a:lnTo>
                <a:lnTo>
                  <a:pt x="4454404" y="836417"/>
                </a:lnTo>
                <a:lnTo>
                  <a:pt x="1604900" y="836417"/>
                </a:lnTo>
                <a:lnTo>
                  <a:pt x="4224465" y="1958464"/>
                </a:lnTo>
                <a:lnTo>
                  <a:pt x="4111132" y="2223331"/>
                </a:lnTo>
                <a:close/>
              </a:path>
              <a:path w="4454525" h="4323715">
                <a:moveTo>
                  <a:pt x="121935" y="182981"/>
                </a:moveTo>
                <a:lnTo>
                  <a:pt x="78276" y="182981"/>
                </a:lnTo>
                <a:lnTo>
                  <a:pt x="0" y="104589"/>
                </a:lnTo>
                <a:lnTo>
                  <a:pt x="0" y="61045"/>
                </a:lnTo>
                <a:lnTo>
                  <a:pt x="121935" y="182981"/>
                </a:lnTo>
                <a:close/>
              </a:path>
              <a:path w="4454525" h="4323715">
                <a:moveTo>
                  <a:pt x="206344" y="267389"/>
                </a:moveTo>
                <a:lnTo>
                  <a:pt x="0" y="178988"/>
                </a:lnTo>
                <a:lnTo>
                  <a:pt x="0" y="149434"/>
                </a:lnTo>
                <a:lnTo>
                  <a:pt x="78276" y="182981"/>
                </a:lnTo>
                <a:lnTo>
                  <a:pt x="121935" y="182981"/>
                </a:lnTo>
                <a:lnTo>
                  <a:pt x="206344" y="267389"/>
                </a:lnTo>
                <a:close/>
              </a:path>
              <a:path w="4454525" h="4323715">
                <a:moveTo>
                  <a:pt x="139399" y="533712"/>
                </a:moveTo>
                <a:lnTo>
                  <a:pt x="0" y="533712"/>
                </a:lnTo>
                <a:lnTo>
                  <a:pt x="0" y="474033"/>
                </a:lnTo>
                <a:lnTo>
                  <a:pt x="139399" y="533712"/>
                </a:lnTo>
                <a:close/>
              </a:path>
              <a:path w="4454525" h="4323715">
                <a:moveTo>
                  <a:pt x="0" y="844744"/>
                </a:moveTo>
                <a:lnTo>
                  <a:pt x="0" y="805855"/>
                </a:lnTo>
                <a:lnTo>
                  <a:pt x="97195" y="805855"/>
                </a:lnTo>
                <a:lnTo>
                  <a:pt x="0" y="844744"/>
                </a:lnTo>
                <a:close/>
              </a:path>
              <a:path w="4454525" h="4323715">
                <a:moveTo>
                  <a:pt x="0" y="1168181"/>
                </a:moveTo>
                <a:lnTo>
                  <a:pt x="0" y="1136960"/>
                </a:lnTo>
                <a:lnTo>
                  <a:pt x="238360" y="1041615"/>
                </a:lnTo>
                <a:lnTo>
                  <a:pt x="158318" y="1121658"/>
                </a:lnTo>
                <a:lnTo>
                  <a:pt x="116114" y="1121658"/>
                </a:lnTo>
                <a:lnTo>
                  <a:pt x="0" y="1168181"/>
                </a:lnTo>
                <a:close/>
              </a:path>
              <a:path w="4454525" h="4323715">
                <a:moveTo>
                  <a:pt x="3310528" y="3327913"/>
                </a:moveTo>
                <a:lnTo>
                  <a:pt x="3268323" y="3327913"/>
                </a:lnTo>
                <a:lnTo>
                  <a:pt x="3460425" y="3135812"/>
                </a:lnTo>
                <a:lnTo>
                  <a:pt x="1396790" y="1073633"/>
                </a:lnTo>
                <a:lnTo>
                  <a:pt x="1597210" y="1159496"/>
                </a:lnTo>
                <a:lnTo>
                  <a:pt x="1523403" y="1159496"/>
                </a:lnTo>
                <a:lnTo>
                  <a:pt x="3501174" y="3137267"/>
                </a:lnTo>
                <a:lnTo>
                  <a:pt x="3310528" y="3327913"/>
                </a:lnTo>
                <a:close/>
              </a:path>
              <a:path w="4454525" h="4323715">
                <a:moveTo>
                  <a:pt x="0" y="1279976"/>
                </a:moveTo>
                <a:lnTo>
                  <a:pt x="0" y="1237856"/>
                </a:lnTo>
                <a:lnTo>
                  <a:pt x="116114" y="1121658"/>
                </a:lnTo>
                <a:lnTo>
                  <a:pt x="158318" y="1121658"/>
                </a:lnTo>
                <a:lnTo>
                  <a:pt x="0" y="1279976"/>
                </a:lnTo>
                <a:close/>
              </a:path>
              <a:path w="4454525" h="4323715">
                <a:moveTo>
                  <a:pt x="4094942" y="2261169"/>
                </a:moveTo>
                <a:lnTo>
                  <a:pt x="1523403" y="1159496"/>
                </a:lnTo>
                <a:lnTo>
                  <a:pt x="1597210" y="1159496"/>
                </a:lnTo>
                <a:lnTo>
                  <a:pt x="4080388" y="2223331"/>
                </a:lnTo>
                <a:lnTo>
                  <a:pt x="4111132" y="2223331"/>
                </a:lnTo>
                <a:lnTo>
                  <a:pt x="4094942" y="2261169"/>
                </a:lnTo>
                <a:close/>
              </a:path>
              <a:path w="4454525" h="4323715">
                <a:moveTo>
                  <a:pt x="2103347" y="4084677"/>
                </a:moveTo>
                <a:lnTo>
                  <a:pt x="2022575" y="4084677"/>
                </a:lnTo>
                <a:lnTo>
                  <a:pt x="2274344" y="3984260"/>
                </a:lnTo>
                <a:lnTo>
                  <a:pt x="1174127" y="1233717"/>
                </a:lnTo>
                <a:lnTo>
                  <a:pt x="1296374" y="1355964"/>
                </a:lnTo>
                <a:lnTo>
                  <a:pt x="1252714" y="1355964"/>
                </a:lnTo>
                <a:lnTo>
                  <a:pt x="2310727" y="4001724"/>
                </a:lnTo>
                <a:lnTo>
                  <a:pt x="2103347" y="4084677"/>
                </a:lnTo>
                <a:close/>
              </a:path>
              <a:path w="4454525" h="4323715">
                <a:moveTo>
                  <a:pt x="0" y="1706154"/>
                </a:moveTo>
                <a:lnTo>
                  <a:pt x="0" y="1664180"/>
                </a:lnTo>
                <a:lnTo>
                  <a:pt x="398445" y="1265735"/>
                </a:lnTo>
                <a:lnTo>
                  <a:pt x="343579" y="1393802"/>
                </a:lnTo>
                <a:lnTo>
                  <a:pt x="312581" y="1393802"/>
                </a:lnTo>
                <a:lnTo>
                  <a:pt x="0" y="1706154"/>
                </a:lnTo>
                <a:close/>
              </a:path>
              <a:path w="4454525" h="4323715">
                <a:moveTo>
                  <a:pt x="0" y="2957879"/>
                </a:moveTo>
                <a:lnTo>
                  <a:pt x="0" y="2885464"/>
                </a:lnTo>
                <a:lnTo>
                  <a:pt x="664767" y="1332679"/>
                </a:lnTo>
                <a:lnTo>
                  <a:pt x="664767" y="1473844"/>
                </a:lnTo>
                <a:lnTo>
                  <a:pt x="635661" y="1473844"/>
                </a:lnTo>
                <a:lnTo>
                  <a:pt x="0" y="2957879"/>
                </a:lnTo>
                <a:close/>
              </a:path>
              <a:path w="4454525" h="4323715">
                <a:moveTo>
                  <a:pt x="3268324" y="3370117"/>
                </a:moveTo>
                <a:lnTo>
                  <a:pt x="1252714" y="1355964"/>
                </a:lnTo>
                <a:lnTo>
                  <a:pt x="1296374" y="1355964"/>
                </a:lnTo>
                <a:lnTo>
                  <a:pt x="3268323" y="3327913"/>
                </a:lnTo>
                <a:lnTo>
                  <a:pt x="3310528" y="3327913"/>
                </a:lnTo>
                <a:lnTo>
                  <a:pt x="3268324" y="3370117"/>
                </a:lnTo>
                <a:close/>
              </a:path>
              <a:path w="4454525" h="4323715">
                <a:moveTo>
                  <a:pt x="966018" y="4294242"/>
                </a:moveTo>
                <a:lnTo>
                  <a:pt x="938366" y="4294242"/>
                </a:lnTo>
                <a:lnTo>
                  <a:pt x="938366" y="1374883"/>
                </a:lnTo>
                <a:lnTo>
                  <a:pt x="999506" y="1527691"/>
                </a:lnTo>
                <a:lnTo>
                  <a:pt x="966018" y="1527691"/>
                </a:lnTo>
                <a:lnTo>
                  <a:pt x="966018" y="4294242"/>
                </a:lnTo>
                <a:close/>
              </a:path>
              <a:path w="4454525" h="4323715">
                <a:moveTo>
                  <a:pt x="0" y="2195777"/>
                </a:moveTo>
                <a:lnTo>
                  <a:pt x="0" y="2123022"/>
                </a:lnTo>
                <a:lnTo>
                  <a:pt x="312581" y="1393802"/>
                </a:lnTo>
                <a:lnTo>
                  <a:pt x="343579" y="1393802"/>
                </a:lnTo>
                <a:lnTo>
                  <a:pt x="0" y="2195777"/>
                </a:lnTo>
                <a:close/>
              </a:path>
              <a:path w="4454525" h="4323715">
                <a:moveTo>
                  <a:pt x="966018" y="4323348"/>
                </a:moveTo>
                <a:lnTo>
                  <a:pt x="635661" y="4323348"/>
                </a:lnTo>
                <a:lnTo>
                  <a:pt x="635661" y="1473844"/>
                </a:lnTo>
                <a:lnTo>
                  <a:pt x="664767" y="1473844"/>
                </a:lnTo>
                <a:lnTo>
                  <a:pt x="664767" y="4294242"/>
                </a:lnTo>
                <a:lnTo>
                  <a:pt x="966018" y="4294242"/>
                </a:lnTo>
                <a:lnTo>
                  <a:pt x="966018" y="4323348"/>
                </a:lnTo>
                <a:close/>
              </a:path>
              <a:path w="4454525" h="4323715">
                <a:moveTo>
                  <a:pt x="2005111" y="4123971"/>
                </a:moveTo>
                <a:lnTo>
                  <a:pt x="1999290" y="4110873"/>
                </a:lnTo>
                <a:lnTo>
                  <a:pt x="966018" y="1527691"/>
                </a:lnTo>
                <a:lnTo>
                  <a:pt x="999506" y="1527691"/>
                </a:lnTo>
                <a:lnTo>
                  <a:pt x="2022575" y="4084677"/>
                </a:lnTo>
                <a:lnTo>
                  <a:pt x="2103347" y="4084677"/>
                </a:lnTo>
                <a:lnTo>
                  <a:pt x="2005111" y="4123971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1"/>
            <a:ext cx="8086963" cy="50281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116735" y="6128710"/>
            <a:ext cx="5171440" cy="4158615"/>
          </a:xfrm>
          <a:custGeom>
            <a:avLst/>
            <a:gdLst/>
            <a:ahLst/>
            <a:cxnLst/>
            <a:rect l="l" t="t" r="r" b="b"/>
            <a:pathLst>
              <a:path w="5171440" h="4158615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5171440" h="4158615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5171440" h="4158615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5171440" h="4158615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5024364" y="266322"/>
                </a:lnTo>
                <a:lnTo>
                  <a:pt x="4955343" y="266322"/>
                </a:lnTo>
                <a:lnTo>
                  <a:pt x="3849448" y="2849504"/>
                </a:lnTo>
                <a:close/>
              </a:path>
              <a:path w="5171440" h="4158615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5171440" h="4158615">
                <a:moveTo>
                  <a:pt x="5171263" y="359218"/>
                </a:moveTo>
                <a:lnTo>
                  <a:pt x="4955343" y="266322"/>
                </a:lnTo>
                <a:lnTo>
                  <a:pt x="5024364" y="266322"/>
                </a:lnTo>
                <a:lnTo>
                  <a:pt x="5171263" y="329178"/>
                </a:lnTo>
                <a:lnTo>
                  <a:pt x="5171263" y="359218"/>
                </a:lnTo>
                <a:close/>
              </a:path>
              <a:path w="5171440" h="4158615">
                <a:moveTo>
                  <a:pt x="4055959" y="3057614"/>
                </a:moveTo>
                <a:lnTo>
                  <a:pt x="5171263" y="454298"/>
                </a:lnTo>
                <a:lnTo>
                  <a:pt x="5171263" y="524576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5171440" h="4158615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5171440" h="4158615">
                <a:moveTo>
                  <a:pt x="3281732" y="3089631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1"/>
                </a:lnTo>
                <a:close/>
              </a:path>
              <a:path w="5171440" h="4158615">
                <a:moveTo>
                  <a:pt x="4184027" y="2929546"/>
                </a:moveTo>
                <a:lnTo>
                  <a:pt x="4140367" y="2929546"/>
                </a:lnTo>
                <a:lnTo>
                  <a:pt x="5171263" y="1900167"/>
                </a:lnTo>
                <a:lnTo>
                  <a:pt x="5171263" y="1942310"/>
                </a:lnTo>
                <a:lnTo>
                  <a:pt x="4184027" y="2929546"/>
                </a:lnTo>
                <a:close/>
              </a:path>
              <a:path w="5171440" h="4158615">
                <a:moveTo>
                  <a:pt x="2023446" y="4158288"/>
                </a:moveTo>
                <a:lnTo>
                  <a:pt x="1948248" y="4158288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023446" y="4158288"/>
                </a:lnTo>
                <a:close/>
              </a:path>
              <a:path w="5171440" h="4158615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5171440" h="4158615">
                <a:moveTo>
                  <a:pt x="4216043" y="3281732"/>
                </a:moveTo>
                <a:lnTo>
                  <a:pt x="5171263" y="2326513"/>
                </a:lnTo>
                <a:lnTo>
                  <a:pt x="5171263" y="2368115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5171440" h="4158615">
                <a:moveTo>
                  <a:pt x="4416149" y="3201690"/>
                </a:moveTo>
                <a:lnTo>
                  <a:pt x="4338290" y="3201690"/>
                </a:lnTo>
                <a:lnTo>
                  <a:pt x="5171263" y="2868592"/>
                </a:lnTo>
                <a:lnTo>
                  <a:pt x="5171263" y="2899644"/>
                </a:lnTo>
                <a:lnTo>
                  <a:pt x="4416149" y="3201690"/>
                </a:lnTo>
                <a:close/>
              </a:path>
              <a:path w="5171440" h="4158615">
                <a:moveTo>
                  <a:pt x="5171263" y="3517493"/>
                </a:moveTo>
                <a:lnTo>
                  <a:pt x="4357209" y="3517493"/>
                </a:lnTo>
                <a:lnTo>
                  <a:pt x="5171263" y="3191784"/>
                </a:lnTo>
                <a:lnTo>
                  <a:pt x="5171263" y="3223888"/>
                </a:lnTo>
                <a:lnTo>
                  <a:pt x="4510017" y="3488386"/>
                </a:lnTo>
                <a:lnTo>
                  <a:pt x="5171263" y="3488386"/>
                </a:lnTo>
                <a:lnTo>
                  <a:pt x="5171263" y="3517493"/>
                </a:lnTo>
                <a:close/>
              </a:path>
              <a:path w="5171440" h="4158615">
                <a:moveTo>
                  <a:pt x="5171263" y="4155589"/>
                </a:moveTo>
                <a:lnTo>
                  <a:pt x="4316460" y="3789636"/>
                </a:lnTo>
                <a:lnTo>
                  <a:pt x="5171263" y="3789636"/>
                </a:lnTo>
                <a:lnTo>
                  <a:pt x="5171263" y="3818743"/>
                </a:lnTo>
                <a:lnTo>
                  <a:pt x="4456170" y="3818743"/>
                </a:lnTo>
                <a:lnTo>
                  <a:pt x="5171263" y="4125040"/>
                </a:lnTo>
                <a:lnTo>
                  <a:pt x="5171263" y="4155589"/>
                </a:lnTo>
                <a:close/>
              </a:path>
              <a:path w="5171440" h="4158615">
                <a:moveTo>
                  <a:pt x="2831848" y="4158288"/>
                </a:moveTo>
                <a:lnTo>
                  <a:pt x="2753764" y="4158288"/>
                </a:lnTo>
                <a:lnTo>
                  <a:pt x="3089631" y="4023942"/>
                </a:lnTo>
                <a:lnTo>
                  <a:pt x="3009588" y="4103984"/>
                </a:lnTo>
                <a:lnTo>
                  <a:pt x="2967384" y="4103984"/>
                </a:lnTo>
                <a:lnTo>
                  <a:pt x="2831848" y="4158288"/>
                </a:lnTo>
                <a:close/>
              </a:path>
              <a:path w="5171440" h="4158615">
                <a:moveTo>
                  <a:pt x="4391139" y="4158288"/>
                </a:moveTo>
                <a:lnTo>
                  <a:pt x="4350462" y="4158288"/>
                </a:lnTo>
                <a:lnTo>
                  <a:pt x="4248060" y="4055959"/>
                </a:lnTo>
                <a:lnTo>
                  <a:pt x="4448480" y="4141822"/>
                </a:lnTo>
                <a:lnTo>
                  <a:pt x="4374673" y="4141822"/>
                </a:lnTo>
                <a:lnTo>
                  <a:pt x="4391139" y="4158288"/>
                </a:lnTo>
                <a:close/>
              </a:path>
              <a:path w="5171440" h="4158615">
                <a:moveTo>
                  <a:pt x="2955284" y="4158288"/>
                </a:moveTo>
                <a:lnTo>
                  <a:pt x="2913119" y="4158288"/>
                </a:lnTo>
                <a:lnTo>
                  <a:pt x="2967384" y="4103984"/>
                </a:lnTo>
                <a:lnTo>
                  <a:pt x="3009588" y="4103984"/>
                </a:lnTo>
                <a:lnTo>
                  <a:pt x="2955284" y="4158288"/>
                </a:lnTo>
                <a:close/>
              </a:path>
              <a:path w="5171440" h="4158615">
                <a:moveTo>
                  <a:pt x="4486915" y="4158288"/>
                </a:moveTo>
                <a:lnTo>
                  <a:pt x="4413109" y="4158288"/>
                </a:lnTo>
                <a:lnTo>
                  <a:pt x="4374673" y="4141822"/>
                </a:lnTo>
                <a:lnTo>
                  <a:pt x="4448480" y="4141822"/>
                </a:lnTo>
                <a:lnTo>
                  <a:pt x="4486915" y="415828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308264"/>
            <a:ext cx="7665084" cy="6979284"/>
            <a:chOff x="0" y="3308264"/>
            <a:chExt cx="7665084" cy="6979284"/>
          </a:xfrm>
        </p:grpSpPr>
        <p:sp>
          <p:nvSpPr>
            <p:cNvPr id="6" name="object 6"/>
            <p:cNvSpPr/>
            <p:nvPr/>
          </p:nvSpPr>
          <p:spPr>
            <a:xfrm>
              <a:off x="4178706" y="3308264"/>
              <a:ext cx="3486150" cy="3486150"/>
            </a:xfrm>
            <a:custGeom>
              <a:avLst/>
              <a:gdLst/>
              <a:ahLst/>
              <a:cxnLst/>
              <a:rect l="l" t="t" r="r" b="b"/>
              <a:pathLst>
                <a:path w="3486150" h="3486150">
                  <a:moveTo>
                    <a:pt x="1743075" y="3486150"/>
                  </a:moveTo>
                  <a:lnTo>
                    <a:pt x="1695096" y="3485502"/>
                  </a:lnTo>
                  <a:lnTo>
                    <a:pt x="1647437" y="3483571"/>
                  </a:lnTo>
                  <a:lnTo>
                    <a:pt x="1600115" y="3480372"/>
                  </a:lnTo>
                  <a:lnTo>
                    <a:pt x="1553147" y="3475922"/>
                  </a:lnTo>
                  <a:lnTo>
                    <a:pt x="1506550" y="3470238"/>
                  </a:lnTo>
                  <a:lnTo>
                    <a:pt x="1460339" y="3463336"/>
                  </a:lnTo>
                  <a:lnTo>
                    <a:pt x="1414531" y="3455233"/>
                  </a:lnTo>
                  <a:lnTo>
                    <a:pt x="1369144" y="3445946"/>
                  </a:lnTo>
                  <a:lnTo>
                    <a:pt x="1324194" y="3435491"/>
                  </a:lnTo>
                  <a:lnTo>
                    <a:pt x="1279696" y="3423886"/>
                  </a:lnTo>
                  <a:lnTo>
                    <a:pt x="1235669" y="3411145"/>
                  </a:lnTo>
                  <a:lnTo>
                    <a:pt x="1192128" y="3397287"/>
                  </a:lnTo>
                  <a:lnTo>
                    <a:pt x="1149090" y="3382327"/>
                  </a:lnTo>
                  <a:lnTo>
                    <a:pt x="1106573" y="3366283"/>
                  </a:lnTo>
                  <a:lnTo>
                    <a:pt x="1064591" y="3349170"/>
                  </a:lnTo>
                  <a:lnTo>
                    <a:pt x="1023163" y="3331007"/>
                  </a:lnTo>
                  <a:lnTo>
                    <a:pt x="982304" y="3311808"/>
                  </a:lnTo>
                  <a:lnTo>
                    <a:pt x="942031" y="3291591"/>
                  </a:lnTo>
                  <a:lnTo>
                    <a:pt x="902362" y="3270372"/>
                  </a:lnTo>
                  <a:lnTo>
                    <a:pt x="863311" y="3248169"/>
                  </a:lnTo>
                  <a:lnTo>
                    <a:pt x="824897" y="3224997"/>
                  </a:lnTo>
                  <a:lnTo>
                    <a:pt x="787136" y="3200874"/>
                  </a:lnTo>
                  <a:lnTo>
                    <a:pt x="750043" y="3175815"/>
                  </a:lnTo>
                  <a:lnTo>
                    <a:pt x="713637" y="3149837"/>
                  </a:lnTo>
                  <a:lnTo>
                    <a:pt x="677933" y="3122958"/>
                  </a:lnTo>
                  <a:lnTo>
                    <a:pt x="642949" y="3095194"/>
                  </a:lnTo>
                  <a:lnTo>
                    <a:pt x="608700" y="3066561"/>
                  </a:lnTo>
                  <a:lnTo>
                    <a:pt x="575204" y="3037075"/>
                  </a:lnTo>
                  <a:lnTo>
                    <a:pt x="542476" y="3006755"/>
                  </a:lnTo>
                  <a:lnTo>
                    <a:pt x="510534" y="2975615"/>
                  </a:lnTo>
                  <a:lnTo>
                    <a:pt x="479395" y="2943673"/>
                  </a:lnTo>
                  <a:lnTo>
                    <a:pt x="449074" y="2910946"/>
                  </a:lnTo>
                  <a:lnTo>
                    <a:pt x="419589" y="2877449"/>
                  </a:lnTo>
                  <a:lnTo>
                    <a:pt x="390956" y="2843201"/>
                  </a:lnTo>
                  <a:lnTo>
                    <a:pt x="363191" y="2808216"/>
                  </a:lnTo>
                  <a:lnTo>
                    <a:pt x="336312" y="2772512"/>
                  </a:lnTo>
                  <a:lnTo>
                    <a:pt x="310335" y="2736106"/>
                  </a:lnTo>
                  <a:lnTo>
                    <a:pt x="285276" y="2699014"/>
                  </a:lnTo>
                  <a:lnTo>
                    <a:pt x="261152" y="2661252"/>
                  </a:lnTo>
                  <a:lnTo>
                    <a:pt x="237980" y="2622838"/>
                  </a:lnTo>
                  <a:lnTo>
                    <a:pt x="215777" y="2583788"/>
                  </a:lnTo>
                  <a:lnTo>
                    <a:pt x="194558" y="2544118"/>
                  </a:lnTo>
                  <a:lnTo>
                    <a:pt x="174341" y="2503845"/>
                  </a:lnTo>
                  <a:lnTo>
                    <a:pt x="155143" y="2462987"/>
                  </a:lnTo>
                  <a:lnTo>
                    <a:pt x="136979" y="2421558"/>
                  </a:lnTo>
                  <a:lnTo>
                    <a:pt x="119867" y="2379577"/>
                  </a:lnTo>
                  <a:lnTo>
                    <a:pt x="103822" y="2337059"/>
                  </a:lnTo>
                  <a:lnTo>
                    <a:pt x="88863" y="2294021"/>
                  </a:lnTo>
                  <a:lnTo>
                    <a:pt x="75004" y="2250480"/>
                  </a:lnTo>
                  <a:lnTo>
                    <a:pt x="62264" y="2206453"/>
                  </a:lnTo>
                  <a:lnTo>
                    <a:pt x="50658" y="2161956"/>
                  </a:lnTo>
                  <a:lnTo>
                    <a:pt x="40203" y="2117005"/>
                  </a:lnTo>
                  <a:lnTo>
                    <a:pt x="30916" y="2071618"/>
                  </a:lnTo>
                  <a:lnTo>
                    <a:pt x="22813" y="2025811"/>
                  </a:lnTo>
                  <a:lnTo>
                    <a:pt x="15912" y="1979600"/>
                  </a:lnTo>
                  <a:lnTo>
                    <a:pt x="10228" y="1933002"/>
                  </a:lnTo>
                  <a:lnTo>
                    <a:pt x="5778" y="1886034"/>
                  </a:lnTo>
                  <a:lnTo>
                    <a:pt x="2579" y="1838712"/>
                  </a:lnTo>
                  <a:lnTo>
                    <a:pt x="647" y="1791054"/>
                  </a:lnTo>
                  <a:lnTo>
                    <a:pt x="0" y="1743075"/>
                  </a:lnTo>
                  <a:lnTo>
                    <a:pt x="647" y="1695096"/>
                  </a:lnTo>
                  <a:lnTo>
                    <a:pt x="2579" y="1647437"/>
                  </a:lnTo>
                  <a:lnTo>
                    <a:pt x="5778" y="1600115"/>
                  </a:lnTo>
                  <a:lnTo>
                    <a:pt x="10228" y="1553147"/>
                  </a:lnTo>
                  <a:lnTo>
                    <a:pt x="15912" y="1506550"/>
                  </a:lnTo>
                  <a:lnTo>
                    <a:pt x="22813" y="1460339"/>
                  </a:lnTo>
                  <a:lnTo>
                    <a:pt x="30916" y="1414531"/>
                  </a:lnTo>
                  <a:lnTo>
                    <a:pt x="40203" y="1369144"/>
                  </a:lnTo>
                  <a:lnTo>
                    <a:pt x="50658" y="1324194"/>
                  </a:lnTo>
                  <a:lnTo>
                    <a:pt x="62264" y="1279696"/>
                  </a:lnTo>
                  <a:lnTo>
                    <a:pt x="75004" y="1235669"/>
                  </a:lnTo>
                  <a:lnTo>
                    <a:pt x="88863" y="1192128"/>
                  </a:lnTo>
                  <a:lnTo>
                    <a:pt x="103822" y="1149090"/>
                  </a:lnTo>
                  <a:lnTo>
                    <a:pt x="119867" y="1106573"/>
                  </a:lnTo>
                  <a:lnTo>
                    <a:pt x="136979" y="1064591"/>
                  </a:lnTo>
                  <a:lnTo>
                    <a:pt x="155143" y="1023163"/>
                  </a:lnTo>
                  <a:lnTo>
                    <a:pt x="174341" y="982304"/>
                  </a:lnTo>
                  <a:lnTo>
                    <a:pt x="194558" y="942031"/>
                  </a:lnTo>
                  <a:lnTo>
                    <a:pt x="215777" y="902362"/>
                  </a:lnTo>
                  <a:lnTo>
                    <a:pt x="237980" y="863311"/>
                  </a:lnTo>
                  <a:lnTo>
                    <a:pt x="261152" y="824897"/>
                  </a:lnTo>
                  <a:lnTo>
                    <a:pt x="285276" y="787136"/>
                  </a:lnTo>
                  <a:lnTo>
                    <a:pt x="310335" y="750043"/>
                  </a:lnTo>
                  <a:lnTo>
                    <a:pt x="336312" y="713637"/>
                  </a:lnTo>
                  <a:lnTo>
                    <a:pt x="363191" y="677933"/>
                  </a:lnTo>
                  <a:lnTo>
                    <a:pt x="390956" y="642949"/>
                  </a:lnTo>
                  <a:lnTo>
                    <a:pt x="419589" y="608700"/>
                  </a:lnTo>
                  <a:lnTo>
                    <a:pt x="449074" y="575204"/>
                  </a:lnTo>
                  <a:lnTo>
                    <a:pt x="479395" y="542476"/>
                  </a:lnTo>
                  <a:lnTo>
                    <a:pt x="510534" y="510534"/>
                  </a:lnTo>
                  <a:lnTo>
                    <a:pt x="542476" y="479395"/>
                  </a:lnTo>
                  <a:lnTo>
                    <a:pt x="575204" y="449074"/>
                  </a:lnTo>
                  <a:lnTo>
                    <a:pt x="608700" y="419589"/>
                  </a:lnTo>
                  <a:lnTo>
                    <a:pt x="642949" y="390956"/>
                  </a:lnTo>
                  <a:lnTo>
                    <a:pt x="677933" y="363191"/>
                  </a:lnTo>
                  <a:lnTo>
                    <a:pt x="713637" y="336312"/>
                  </a:lnTo>
                  <a:lnTo>
                    <a:pt x="750043" y="310335"/>
                  </a:lnTo>
                  <a:lnTo>
                    <a:pt x="787136" y="285276"/>
                  </a:lnTo>
                  <a:lnTo>
                    <a:pt x="824897" y="261152"/>
                  </a:lnTo>
                  <a:lnTo>
                    <a:pt x="863311" y="237980"/>
                  </a:lnTo>
                  <a:lnTo>
                    <a:pt x="902362" y="215777"/>
                  </a:lnTo>
                  <a:lnTo>
                    <a:pt x="942031" y="194558"/>
                  </a:lnTo>
                  <a:lnTo>
                    <a:pt x="982304" y="174341"/>
                  </a:lnTo>
                  <a:lnTo>
                    <a:pt x="1023163" y="155143"/>
                  </a:lnTo>
                  <a:lnTo>
                    <a:pt x="1064591" y="136979"/>
                  </a:lnTo>
                  <a:lnTo>
                    <a:pt x="1106573" y="119867"/>
                  </a:lnTo>
                  <a:lnTo>
                    <a:pt x="1149090" y="103822"/>
                  </a:lnTo>
                  <a:lnTo>
                    <a:pt x="1192128" y="88863"/>
                  </a:lnTo>
                  <a:lnTo>
                    <a:pt x="1235669" y="75004"/>
                  </a:lnTo>
                  <a:lnTo>
                    <a:pt x="1279696" y="62264"/>
                  </a:lnTo>
                  <a:lnTo>
                    <a:pt x="1324194" y="50658"/>
                  </a:lnTo>
                  <a:lnTo>
                    <a:pt x="1369144" y="40203"/>
                  </a:lnTo>
                  <a:lnTo>
                    <a:pt x="1414531" y="30916"/>
                  </a:lnTo>
                  <a:lnTo>
                    <a:pt x="1460339" y="22813"/>
                  </a:lnTo>
                  <a:lnTo>
                    <a:pt x="1506550" y="15912"/>
                  </a:lnTo>
                  <a:lnTo>
                    <a:pt x="1553147" y="10228"/>
                  </a:lnTo>
                  <a:lnTo>
                    <a:pt x="1600115" y="5778"/>
                  </a:lnTo>
                  <a:lnTo>
                    <a:pt x="1647437" y="2579"/>
                  </a:lnTo>
                  <a:lnTo>
                    <a:pt x="1695096" y="647"/>
                  </a:lnTo>
                  <a:lnTo>
                    <a:pt x="1743075" y="0"/>
                  </a:lnTo>
                  <a:lnTo>
                    <a:pt x="1791054" y="647"/>
                  </a:lnTo>
                  <a:lnTo>
                    <a:pt x="1838712" y="2579"/>
                  </a:lnTo>
                  <a:lnTo>
                    <a:pt x="1886034" y="5778"/>
                  </a:lnTo>
                  <a:lnTo>
                    <a:pt x="1933002" y="10228"/>
                  </a:lnTo>
                  <a:lnTo>
                    <a:pt x="1979600" y="15912"/>
                  </a:lnTo>
                  <a:lnTo>
                    <a:pt x="2025811" y="22813"/>
                  </a:lnTo>
                  <a:lnTo>
                    <a:pt x="2071618" y="30916"/>
                  </a:lnTo>
                  <a:lnTo>
                    <a:pt x="2117005" y="40203"/>
                  </a:lnTo>
                  <a:lnTo>
                    <a:pt x="2161956" y="50658"/>
                  </a:lnTo>
                  <a:lnTo>
                    <a:pt x="2206453" y="62264"/>
                  </a:lnTo>
                  <a:lnTo>
                    <a:pt x="2250480" y="75004"/>
                  </a:lnTo>
                  <a:lnTo>
                    <a:pt x="2294021" y="88863"/>
                  </a:lnTo>
                  <a:lnTo>
                    <a:pt x="2337059" y="103822"/>
                  </a:lnTo>
                  <a:lnTo>
                    <a:pt x="2379577" y="119867"/>
                  </a:lnTo>
                  <a:lnTo>
                    <a:pt x="2421558" y="136979"/>
                  </a:lnTo>
                  <a:lnTo>
                    <a:pt x="2462987" y="155143"/>
                  </a:lnTo>
                  <a:lnTo>
                    <a:pt x="2503845" y="174341"/>
                  </a:lnTo>
                  <a:lnTo>
                    <a:pt x="2544118" y="194558"/>
                  </a:lnTo>
                  <a:lnTo>
                    <a:pt x="2583788" y="215777"/>
                  </a:lnTo>
                  <a:lnTo>
                    <a:pt x="2622838" y="237980"/>
                  </a:lnTo>
                  <a:lnTo>
                    <a:pt x="2661252" y="261152"/>
                  </a:lnTo>
                  <a:lnTo>
                    <a:pt x="2699014" y="285276"/>
                  </a:lnTo>
                  <a:lnTo>
                    <a:pt x="2736106" y="310335"/>
                  </a:lnTo>
                  <a:lnTo>
                    <a:pt x="2772512" y="336312"/>
                  </a:lnTo>
                  <a:lnTo>
                    <a:pt x="2808216" y="363191"/>
                  </a:lnTo>
                  <a:lnTo>
                    <a:pt x="2843201" y="390956"/>
                  </a:lnTo>
                  <a:lnTo>
                    <a:pt x="2877449" y="419589"/>
                  </a:lnTo>
                  <a:lnTo>
                    <a:pt x="2910946" y="449074"/>
                  </a:lnTo>
                  <a:lnTo>
                    <a:pt x="2943673" y="479395"/>
                  </a:lnTo>
                  <a:lnTo>
                    <a:pt x="2975615" y="510534"/>
                  </a:lnTo>
                  <a:lnTo>
                    <a:pt x="3006755" y="542476"/>
                  </a:lnTo>
                  <a:lnTo>
                    <a:pt x="3037075" y="575204"/>
                  </a:lnTo>
                  <a:lnTo>
                    <a:pt x="3066561" y="608700"/>
                  </a:lnTo>
                  <a:lnTo>
                    <a:pt x="3095194" y="642949"/>
                  </a:lnTo>
                  <a:lnTo>
                    <a:pt x="3122958" y="677933"/>
                  </a:lnTo>
                  <a:lnTo>
                    <a:pt x="3149837" y="713637"/>
                  </a:lnTo>
                  <a:lnTo>
                    <a:pt x="3175815" y="750043"/>
                  </a:lnTo>
                  <a:lnTo>
                    <a:pt x="3200874" y="787136"/>
                  </a:lnTo>
                  <a:lnTo>
                    <a:pt x="3224997" y="824897"/>
                  </a:lnTo>
                  <a:lnTo>
                    <a:pt x="3248169" y="863311"/>
                  </a:lnTo>
                  <a:lnTo>
                    <a:pt x="3270372" y="902362"/>
                  </a:lnTo>
                  <a:lnTo>
                    <a:pt x="3291591" y="942031"/>
                  </a:lnTo>
                  <a:lnTo>
                    <a:pt x="3311808" y="982304"/>
                  </a:lnTo>
                  <a:lnTo>
                    <a:pt x="3331007" y="1023163"/>
                  </a:lnTo>
                  <a:lnTo>
                    <a:pt x="3349170" y="1064591"/>
                  </a:lnTo>
                  <a:lnTo>
                    <a:pt x="3366283" y="1106573"/>
                  </a:lnTo>
                  <a:lnTo>
                    <a:pt x="3382327" y="1149090"/>
                  </a:lnTo>
                  <a:lnTo>
                    <a:pt x="3397287" y="1192128"/>
                  </a:lnTo>
                  <a:lnTo>
                    <a:pt x="3411145" y="1235669"/>
                  </a:lnTo>
                  <a:lnTo>
                    <a:pt x="3423886" y="1279696"/>
                  </a:lnTo>
                  <a:lnTo>
                    <a:pt x="3435491" y="1324194"/>
                  </a:lnTo>
                  <a:lnTo>
                    <a:pt x="3445946" y="1369144"/>
                  </a:lnTo>
                  <a:lnTo>
                    <a:pt x="3455233" y="1414531"/>
                  </a:lnTo>
                  <a:lnTo>
                    <a:pt x="3463336" y="1460339"/>
                  </a:lnTo>
                  <a:lnTo>
                    <a:pt x="3470238" y="1506550"/>
                  </a:lnTo>
                  <a:lnTo>
                    <a:pt x="3475922" y="1553147"/>
                  </a:lnTo>
                  <a:lnTo>
                    <a:pt x="3480372" y="1600115"/>
                  </a:lnTo>
                  <a:lnTo>
                    <a:pt x="3483571" y="1647437"/>
                  </a:lnTo>
                  <a:lnTo>
                    <a:pt x="3485502" y="1695096"/>
                  </a:lnTo>
                  <a:lnTo>
                    <a:pt x="3486150" y="1743075"/>
                  </a:lnTo>
                  <a:lnTo>
                    <a:pt x="3485502" y="1791054"/>
                  </a:lnTo>
                  <a:lnTo>
                    <a:pt x="3483571" y="1838712"/>
                  </a:lnTo>
                  <a:lnTo>
                    <a:pt x="3480372" y="1886034"/>
                  </a:lnTo>
                  <a:lnTo>
                    <a:pt x="3475922" y="1933002"/>
                  </a:lnTo>
                  <a:lnTo>
                    <a:pt x="3470238" y="1979600"/>
                  </a:lnTo>
                  <a:lnTo>
                    <a:pt x="3463336" y="2025811"/>
                  </a:lnTo>
                  <a:lnTo>
                    <a:pt x="3455233" y="2071618"/>
                  </a:lnTo>
                  <a:lnTo>
                    <a:pt x="3445946" y="2117005"/>
                  </a:lnTo>
                  <a:lnTo>
                    <a:pt x="3435491" y="2161956"/>
                  </a:lnTo>
                  <a:lnTo>
                    <a:pt x="3423886" y="2206453"/>
                  </a:lnTo>
                  <a:lnTo>
                    <a:pt x="3411145" y="2250480"/>
                  </a:lnTo>
                  <a:lnTo>
                    <a:pt x="3397287" y="2294021"/>
                  </a:lnTo>
                  <a:lnTo>
                    <a:pt x="3382327" y="2337059"/>
                  </a:lnTo>
                  <a:lnTo>
                    <a:pt x="3366283" y="2379577"/>
                  </a:lnTo>
                  <a:lnTo>
                    <a:pt x="3349170" y="2421558"/>
                  </a:lnTo>
                  <a:lnTo>
                    <a:pt x="3331007" y="2462987"/>
                  </a:lnTo>
                  <a:lnTo>
                    <a:pt x="3311808" y="2503845"/>
                  </a:lnTo>
                  <a:lnTo>
                    <a:pt x="3291591" y="2544118"/>
                  </a:lnTo>
                  <a:lnTo>
                    <a:pt x="3270372" y="2583788"/>
                  </a:lnTo>
                  <a:lnTo>
                    <a:pt x="3248169" y="2622838"/>
                  </a:lnTo>
                  <a:lnTo>
                    <a:pt x="3224997" y="2661252"/>
                  </a:lnTo>
                  <a:lnTo>
                    <a:pt x="3200874" y="2699014"/>
                  </a:lnTo>
                  <a:lnTo>
                    <a:pt x="3175815" y="2736106"/>
                  </a:lnTo>
                  <a:lnTo>
                    <a:pt x="3149837" y="2772512"/>
                  </a:lnTo>
                  <a:lnTo>
                    <a:pt x="3122958" y="2808216"/>
                  </a:lnTo>
                  <a:lnTo>
                    <a:pt x="3095194" y="2843201"/>
                  </a:lnTo>
                  <a:lnTo>
                    <a:pt x="3066561" y="2877449"/>
                  </a:lnTo>
                  <a:lnTo>
                    <a:pt x="3037075" y="2910946"/>
                  </a:lnTo>
                  <a:lnTo>
                    <a:pt x="3006755" y="2943673"/>
                  </a:lnTo>
                  <a:lnTo>
                    <a:pt x="2975615" y="2975615"/>
                  </a:lnTo>
                  <a:lnTo>
                    <a:pt x="2943673" y="3006755"/>
                  </a:lnTo>
                  <a:lnTo>
                    <a:pt x="2910946" y="3037075"/>
                  </a:lnTo>
                  <a:lnTo>
                    <a:pt x="2877449" y="3066561"/>
                  </a:lnTo>
                  <a:lnTo>
                    <a:pt x="2843201" y="3095194"/>
                  </a:lnTo>
                  <a:lnTo>
                    <a:pt x="2808216" y="3122958"/>
                  </a:lnTo>
                  <a:lnTo>
                    <a:pt x="2772512" y="3149837"/>
                  </a:lnTo>
                  <a:lnTo>
                    <a:pt x="2736106" y="3175815"/>
                  </a:lnTo>
                  <a:lnTo>
                    <a:pt x="2699014" y="3200874"/>
                  </a:lnTo>
                  <a:lnTo>
                    <a:pt x="2661252" y="3224997"/>
                  </a:lnTo>
                  <a:lnTo>
                    <a:pt x="2622838" y="3248169"/>
                  </a:lnTo>
                  <a:lnTo>
                    <a:pt x="2583788" y="3270372"/>
                  </a:lnTo>
                  <a:lnTo>
                    <a:pt x="2544118" y="3291591"/>
                  </a:lnTo>
                  <a:lnTo>
                    <a:pt x="2503845" y="3311808"/>
                  </a:lnTo>
                  <a:lnTo>
                    <a:pt x="2462987" y="3331007"/>
                  </a:lnTo>
                  <a:lnTo>
                    <a:pt x="2421558" y="3349170"/>
                  </a:lnTo>
                  <a:lnTo>
                    <a:pt x="2379577" y="3366283"/>
                  </a:lnTo>
                  <a:lnTo>
                    <a:pt x="2337059" y="3382327"/>
                  </a:lnTo>
                  <a:lnTo>
                    <a:pt x="2294021" y="3397287"/>
                  </a:lnTo>
                  <a:lnTo>
                    <a:pt x="2250480" y="3411145"/>
                  </a:lnTo>
                  <a:lnTo>
                    <a:pt x="2206453" y="3423886"/>
                  </a:lnTo>
                  <a:lnTo>
                    <a:pt x="2161956" y="3435491"/>
                  </a:lnTo>
                  <a:lnTo>
                    <a:pt x="2117005" y="3445946"/>
                  </a:lnTo>
                  <a:lnTo>
                    <a:pt x="2071618" y="3455233"/>
                  </a:lnTo>
                  <a:lnTo>
                    <a:pt x="2025811" y="3463336"/>
                  </a:lnTo>
                  <a:lnTo>
                    <a:pt x="1979600" y="3470238"/>
                  </a:lnTo>
                  <a:lnTo>
                    <a:pt x="1933002" y="3475922"/>
                  </a:lnTo>
                  <a:lnTo>
                    <a:pt x="1886034" y="3480372"/>
                  </a:lnTo>
                  <a:lnTo>
                    <a:pt x="1838712" y="3483571"/>
                  </a:lnTo>
                  <a:lnTo>
                    <a:pt x="1791054" y="3485502"/>
                  </a:lnTo>
                  <a:lnTo>
                    <a:pt x="1743075" y="3486150"/>
                  </a:lnTo>
                  <a:close/>
                </a:path>
              </a:pathLst>
            </a:custGeom>
            <a:solidFill>
              <a:srgbClr val="B0C7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10360"/>
              <a:ext cx="7273105" cy="4676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53906" y="6080026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2711104" y="2770167"/>
            <a:ext cx="1447800" cy="1447800"/>
          </a:xfrm>
          <a:custGeom>
            <a:avLst/>
            <a:gdLst/>
            <a:ahLst/>
            <a:cxnLst/>
            <a:rect l="l" t="t" r="r" b="b"/>
            <a:pathLst>
              <a:path w="1447800" h="1447800">
                <a:moveTo>
                  <a:pt x="753724" y="1447800"/>
                </a:moveTo>
                <a:lnTo>
                  <a:pt x="694075" y="1447800"/>
                </a:lnTo>
                <a:lnTo>
                  <a:pt x="694075" y="869838"/>
                </a:lnTo>
                <a:lnTo>
                  <a:pt x="466191" y="1401180"/>
                </a:lnTo>
                <a:lnTo>
                  <a:pt x="411464" y="1377436"/>
                </a:lnTo>
                <a:lnTo>
                  <a:pt x="635294" y="854781"/>
                </a:lnTo>
                <a:lnTo>
                  <a:pt x="233095" y="1256979"/>
                </a:lnTo>
                <a:lnTo>
                  <a:pt x="190820" y="1214704"/>
                </a:lnTo>
                <a:lnTo>
                  <a:pt x="599678" y="805845"/>
                </a:lnTo>
                <a:lnTo>
                  <a:pt x="62834" y="1020699"/>
                </a:lnTo>
                <a:lnTo>
                  <a:pt x="40827" y="965103"/>
                </a:lnTo>
                <a:lnTo>
                  <a:pt x="568695" y="753724"/>
                </a:lnTo>
                <a:lnTo>
                  <a:pt x="0" y="753724"/>
                </a:lnTo>
                <a:lnTo>
                  <a:pt x="0" y="694075"/>
                </a:lnTo>
                <a:lnTo>
                  <a:pt x="577961" y="694075"/>
                </a:lnTo>
                <a:lnTo>
                  <a:pt x="46619" y="466191"/>
                </a:lnTo>
                <a:lnTo>
                  <a:pt x="70363" y="411464"/>
                </a:lnTo>
                <a:lnTo>
                  <a:pt x="593018" y="635294"/>
                </a:lnTo>
                <a:lnTo>
                  <a:pt x="190820" y="233095"/>
                </a:lnTo>
                <a:lnTo>
                  <a:pt x="233095" y="190820"/>
                </a:lnTo>
                <a:lnTo>
                  <a:pt x="641954" y="599678"/>
                </a:lnTo>
                <a:lnTo>
                  <a:pt x="427100" y="62834"/>
                </a:lnTo>
                <a:lnTo>
                  <a:pt x="482696" y="40827"/>
                </a:lnTo>
                <a:lnTo>
                  <a:pt x="694075" y="568695"/>
                </a:lnTo>
                <a:lnTo>
                  <a:pt x="694075" y="0"/>
                </a:lnTo>
                <a:lnTo>
                  <a:pt x="753724" y="0"/>
                </a:lnTo>
                <a:lnTo>
                  <a:pt x="753724" y="577961"/>
                </a:lnTo>
                <a:lnTo>
                  <a:pt x="981608" y="46619"/>
                </a:lnTo>
                <a:lnTo>
                  <a:pt x="1036335" y="70363"/>
                </a:lnTo>
                <a:lnTo>
                  <a:pt x="812505" y="593018"/>
                </a:lnTo>
                <a:lnTo>
                  <a:pt x="1214704" y="190820"/>
                </a:lnTo>
                <a:lnTo>
                  <a:pt x="1256979" y="233095"/>
                </a:lnTo>
                <a:lnTo>
                  <a:pt x="848121" y="641954"/>
                </a:lnTo>
                <a:lnTo>
                  <a:pt x="1384965" y="427101"/>
                </a:lnTo>
                <a:lnTo>
                  <a:pt x="1406972" y="482696"/>
                </a:lnTo>
                <a:lnTo>
                  <a:pt x="879104" y="694075"/>
                </a:lnTo>
                <a:lnTo>
                  <a:pt x="1447800" y="694075"/>
                </a:lnTo>
                <a:lnTo>
                  <a:pt x="1447800" y="753724"/>
                </a:lnTo>
                <a:lnTo>
                  <a:pt x="869838" y="753724"/>
                </a:lnTo>
                <a:lnTo>
                  <a:pt x="1401180" y="981608"/>
                </a:lnTo>
                <a:lnTo>
                  <a:pt x="1377436" y="1036335"/>
                </a:lnTo>
                <a:lnTo>
                  <a:pt x="854781" y="812505"/>
                </a:lnTo>
                <a:lnTo>
                  <a:pt x="1256979" y="1214704"/>
                </a:lnTo>
                <a:lnTo>
                  <a:pt x="1214704" y="1256980"/>
                </a:lnTo>
                <a:lnTo>
                  <a:pt x="805845" y="848121"/>
                </a:lnTo>
                <a:lnTo>
                  <a:pt x="1020699" y="1384965"/>
                </a:lnTo>
                <a:lnTo>
                  <a:pt x="965103" y="1406972"/>
                </a:lnTo>
                <a:lnTo>
                  <a:pt x="753724" y="879104"/>
                </a:lnTo>
                <a:lnTo>
                  <a:pt x="753724" y="144780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92564" y="7394181"/>
            <a:ext cx="485775" cy="371475"/>
          </a:xfrm>
          <a:custGeom>
            <a:avLst/>
            <a:gdLst/>
            <a:ahLst/>
            <a:cxnLst/>
            <a:rect l="l" t="t" r="r" b="b"/>
            <a:pathLst>
              <a:path w="485775" h="371475">
                <a:moveTo>
                  <a:pt x="485609" y="81089"/>
                </a:moveTo>
                <a:lnTo>
                  <a:pt x="252425" y="220230"/>
                </a:lnTo>
                <a:lnTo>
                  <a:pt x="249466" y="221996"/>
                </a:lnTo>
                <a:lnTo>
                  <a:pt x="246265" y="222885"/>
                </a:lnTo>
                <a:lnTo>
                  <a:pt x="239356" y="222885"/>
                </a:lnTo>
                <a:lnTo>
                  <a:pt x="236143" y="221996"/>
                </a:lnTo>
                <a:lnTo>
                  <a:pt x="0" y="81089"/>
                </a:lnTo>
                <a:lnTo>
                  <a:pt x="0" y="339255"/>
                </a:lnTo>
                <a:lnTo>
                  <a:pt x="27635" y="370535"/>
                </a:lnTo>
                <a:lnTo>
                  <a:pt x="32397" y="371475"/>
                </a:lnTo>
                <a:lnTo>
                  <a:pt x="453212" y="371475"/>
                </a:lnTo>
                <a:lnTo>
                  <a:pt x="484670" y="343992"/>
                </a:lnTo>
                <a:lnTo>
                  <a:pt x="485609" y="339255"/>
                </a:lnTo>
                <a:lnTo>
                  <a:pt x="485609" y="81089"/>
                </a:lnTo>
                <a:close/>
              </a:path>
              <a:path w="485775" h="371475">
                <a:moveTo>
                  <a:pt x="485609" y="32219"/>
                </a:moveTo>
                <a:lnTo>
                  <a:pt x="457974" y="939"/>
                </a:lnTo>
                <a:lnTo>
                  <a:pt x="453212" y="0"/>
                </a:lnTo>
                <a:lnTo>
                  <a:pt x="32397" y="0"/>
                </a:lnTo>
                <a:lnTo>
                  <a:pt x="952" y="27482"/>
                </a:lnTo>
                <a:lnTo>
                  <a:pt x="0" y="32219"/>
                </a:lnTo>
                <a:lnTo>
                  <a:pt x="0" y="37782"/>
                </a:lnTo>
                <a:lnTo>
                  <a:pt x="242811" y="182651"/>
                </a:lnTo>
                <a:lnTo>
                  <a:pt x="485609" y="37782"/>
                </a:lnTo>
                <a:lnTo>
                  <a:pt x="485609" y="3221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492291" y="7298023"/>
            <a:ext cx="476250" cy="474980"/>
          </a:xfrm>
          <a:custGeom>
            <a:avLst/>
            <a:gdLst/>
            <a:ahLst/>
            <a:cxnLst/>
            <a:rect l="l" t="t" r="r" b="b"/>
            <a:pathLst>
              <a:path w="476250" h="474979">
                <a:moveTo>
                  <a:pt x="238107" y="474980"/>
                </a:moveTo>
                <a:lnTo>
                  <a:pt x="190181" y="471170"/>
                </a:lnTo>
                <a:lnTo>
                  <a:pt x="145514" y="457200"/>
                </a:lnTo>
                <a:lnTo>
                  <a:pt x="105072" y="434340"/>
                </a:lnTo>
                <a:lnTo>
                  <a:pt x="69819" y="405130"/>
                </a:lnTo>
                <a:lnTo>
                  <a:pt x="40720" y="370840"/>
                </a:lnTo>
                <a:lnTo>
                  <a:pt x="18741" y="330200"/>
                </a:lnTo>
                <a:lnTo>
                  <a:pt x="4846" y="285750"/>
                </a:lnTo>
                <a:lnTo>
                  <a:pt x="0" y="237490"/>
                </a:lnTo>
                <a:lnTo>
                  <a:pt x="4846" y="189230"/>
                </a:lnTo>
                <a:lnTo>
                  <a:pt x="18741" y="144780"/>
                </a:lnTo>
                <a:lnTo>
                  <a:pt x="40720" y="104140"/>
                </a:lnTo>
                <a:lnTo>
                  <a:pt x="69819" y="68580"/>
                </a:lnTo>
                <a:lnTo>
                  <a:pt x="105072" y="40640"/>
                </a:lnTo>
                <a:lnTo>
                  <a:pt x="145514" y="17780"/>
                </a:lnTo>
                <a:lnTo>
                  <a:pt x="190181" y="3810"/>
                </a:lnTo>
                <a:lnTo>
                  <a:pt x="238107" y="0"/>
                </a:lnTo>
                <a:lnTo>
                  <a:pt x="286034" y="3810"/>
                </a:lnTo>
                <a:lnTo>
                  <a:pt x="322579" y="15240"/>
                </a:lnTo>
                <a:lnTo>
                  <a:pt x="230662" y="15240"/>
                </a:lnTo>
                <a:lnTo>
                  <a:pt x="221109" y="19050"/>
                </a:lnTo>
                <a:lnTo>
                  <a:pt x="218297" y="20320"/>
                </a:lnTo>
                <a:lnTo>
                  <a:pt x="185791" y="20320"/>
                </a:lnTo>
                <a:lnTo>
                  <a:pt x="153837" y="30480"/>
                </a:lnTo>
                <a:lnTo>
                  <a:pt x="124175" y="45720"/>
                </a:lnTo>
                <a:lnTo>
                  <a:pt x="97214" y="64770"/>
                </a:lnTo>
                <a:lnTo>
                  <a:pt x="73361" y="87630"/>
                </a:lnTo>
                <a:lnTo>
                  <a:pt x="81483" y="90170"/>
                </a:lnTo>
                <a:lnTo>
                  <a:pt x="91950" y="93980"/>
                </a:lnTo>
                <a:lnTo>
                  <a:pt x="104666" y="96520"/>
                </a:lnTo>
                <a:lnTo>
                  <a:pt x="114579" y="99060"/>
                </a:lnTo>
                <a:lnTo>
                  <a:pt x="63100" y="99060"/>
                </a:lnTo>
                <a:lnTo>
                  <a:pt x="43721" y="128270"/>
                </a:lnTo>
                <a:lnTo>
                  <a:pt x="28941" y="160020"/>
                </a:lnTo>
                <a:lnTo>
                  <a:pt x="19237" y="194310"/>
                </a:lnTo>
                <a:lnTo>
                  <a:pt x="15082" y="229870"/>
                </a:lnTo>
                <a:lnTo>
                  <a:pt x="475447" y="229870"/>
                </a:lnTo>
                <a:lnTo>
                  <a:pt x="476212" y="237490"/>
                </a:lnTo>
                <a:lnTo>
                  <a:pt x="475447" y="245110"/>
                </a:lnTo>
                <a:lnTo>
                  <a:pt x="15082" y="245110"/>
                </a:lnTo>
                <a:lnTo>
                  <a:pt x="18976" y="279400"/>
                </a:lnTo>
                <a:lnTo>
                  <a:pt x="28028" y="312420"/>
                </a:lnTo>
                <a:lnTo>
                  <a:pt x="41815" y="344170"/>
                </a:lnTo>
                <a:lnTo>
                  <a:pt x="59913" y="372110"/>
                </a:lnTo>
                <a:lnTo>
                  <a:pt x="111680" y="372110"/>
                </a:lnTo>
                <a:lnTo>
                  <a:pt x="105867" y="373380"/>
                </a:lnTo>
                <a:lnTo>
                  <a:pt x="82124" y="381000"/>
                </a:lnTo>
                <a:lnTo>
                  <a:pt x="70018" y="383540"/>
                </a:lnTo>
                <a:lnTo>
                  <a:pt x="95775" y="408940"/>
                </a:lnTo>
                <a:lnTo>
                  <a:pt x="125292" y="430530"/>
                </a:lnTo>
                <a:lnTo>
                  <a:pt x="158036" y="445770"/>
                </a:lnTo>
                <a:lnTo>
                  <a:pt x="193470" y="455930"/>
                </a:lnTo>
                <a:lnTo>
                  <a:pt x="332947" y="455930"/>
                </a:lnTo>
                <a:lnTo>
                  <a:pt x="330700" y="457200"/>
                </a:lnTo>
                <a:lnTo>
                  <a:pt x="286034" y="471170"/>
                </a:lnTo>
                <a:lnTo>
                  <a:pt x="238107" y="474980"/>
                </a:lnTo>
                <a:close/>
              </a:path>
              <a:path w="476250" h="474979">
                <a:moveTo>
                  <a:pt x="245551" y="113030"/>
                </a:moveTo>
                <a:lnTo>
                  <a:pt x="230662" y="113030"/>
                </a:lnTo>
                <a:lnTo>
                  <a:pt x="230662" y="15240"/>
                </a:lnTo>
                <a:lnTo>
                  <a:pt x="245551" y="15240"/>
                </a:lnTo>
                <a:lnTo>
                  <a:pt x="245551" y="113030"/>
                </a:lnTo>
                <a:close/>
              </a:path>
              <a:path w="476250" h="474979">
                <a:moveTo>
                  <a:pt x="361859" y="113030"/>
                </a:moveTo>
                <a:lnTo>
                  <a:pt x="245551" y="113030"/>
                </a:lnTo>
                <a:lnTo>
                  <a:pt x="267669" y="111760"/>
                </a:lnTo>
                <a:lnTo>
                  <a:pt x="315367" y="106680"/>
                </a:lnTo>
                <a:lnTo>
                  <a:pt x="340802" y="101600"/>
                </a:lnTo>
                <a:lnTo>
                  <a:pt x="332987" y="87630"/>
                </a:lnTo>
                <a:lnTo>
                  <a:pt x="324251" y="74930"/>
                </a:lnTo>
                <a:lnTo>
                  <a:pt x="285650" y="35560"/>
                </a:lnTo>
                <a:lnTo>
                  <a:pt x="245551" y="15240"/>
                </a:lnTo>
                <a:lnTo>
                  <a:pt x="322579" y="15240"/>
                </a:lnTo>
                <a:lnTo>
                  <a:pt x="330701" y="17780"/>
                </a:lnTo>
                <a:lnTo>
                  <a:pt x="335194" y="20320"/>
                </a:lnTo>
                <a:lnTo>
                  <a:pt x="290422" y="20320"/>
                </a:lnTo>
                <a:lnTo>
                  <a:pt x="296273" y="24130"/>
                </a:lnTo>
                <a:lnTo>
                  <a:pt x="302250" y="29210"/>
                </a:lnTo>
                <a:lnTo>
                  <a:pt x="308315" y="34290"/>
                </a:lnTo>
                <a:lnTo>
                  <a:pt x="314426" y="40640"/>
                </a:lnTo>
                <a:lnTo>
                  <a:pt x="327014" y="53340"/>
                </a:lnTo>
                <a:lnTo>
                  <a:pt x="338045" y="68580"/>
                </a:lnTo>
                <a:lnTo>
                  <a:pt x="347615" y="82550"/>
                </a:lnTo>
                <a:lnTo>
                  <a:pt x="355822" y="99060"/>
                </a:lnTo>
                <a:lnTo>
                  <a:pt x="412771" y="99060"/>
                </a:lnTo>
                <a:lnTo>
                  <a:pt x="386962" y="106680"/>
                </a:lnTo>
                <a:lnTo>
                  <a:pt x="374319" y="109220"/>
                </a:lnTo>
                <a:lnTo>
                  <a:pt x="361859" y="113030"/>
                </a:lnTo>
                <a:close/>
              </a:path>
              <a:path w="476250" h="474979">
                <a:moveTo>
                  <a:pt x="136457" y="100330"/>
                </a:moveTo>
                <a:lnTo>
                  <a:pt x="119535" y="100330"/>
                </a:lnTo>
                <a:lnTo>
                  <a:pt x="127844" y="85090"/>
                </a:lnTo>
                <a:lnTo>
                  <a:pt x="161787" y="40640"/>
                </a:lnTo>
                <a:lnTo>
                  <a:pt x="173965" y="29210"/>
                </a:lnTo>
                <a:lnTo>
                  <a:pt x="179942" y="24130"/>
                </a:lnTo>
                <a:lnTo>
                  <a:pt x="185791" y="20320"/>
                </a:lnTo>
                <a:lnTo>
                  <a:pt x="218297" y="20320"/>
                </a:lnTo>
                <a:lnTo>
                  <a:pt x="207047" y="25400"/>
                </a:lnTo>
                <a:lnTo>
                  <a:pt x="189998" y="35560"/>
                </a:lnTo>
                <a:lnTo>
                  <a:pt x="171487" y="50800"/>
                </a:lnTo>
                <a:lnTo>
                  <a:pt x="160833" y="63500"/>
                </a:lnTo>
                <a:lnTo>
                  <a:pt x="151112" y="74930"/>
                </a:lnTo>
                <a:lnTo>
                  <a:pt x="142332" y="88900"/>
                </a:lnTo>
                <a:lnTo>
                  <a:pt x="136457" y="100330"/>
                </a:lnTo>
                <a:close/>
              </a:path>
              <a:path w="476250" h="474979">
                <a:moveTo>
                  <a:pt x="475447" y="229870"/>
                </a:moveTo>
                <a:lnTo>
                  <a:pt x="461134" y="229870"/>
                </a:lnTo>
                <a:lnTo>
                  <a:pt x="456951" y="194310"/>
                </a:lnTo>
                <a:lnTo>
                  <a:pt x="447175" y="160020"/>
                </a:lnTo>
                <a:lnTo>
                  <a:pt x="432288" y="127000"/>
                </a:lnTo>
                <a:lnTo>
                  <a:pt x="412771" y="99060"/>
                </a:lnTo>
                <a:lnTo>
                  <a:pt x="355822" y="99060"/>
                </a:lnTo>
                <a:lnTo>
                  <a:pt x="367190" y="96520"/>
                </a:lnTo>
                <a:lnTo>
                  <a:pt x="378719" y="92710"/>
                </a:lnTo>
                <a:lnTo>
                  <a:pt x="390403" y="90170"/>
                </a:lnTo>
                <a:lnTo>
                  <a:pt x="402237" y="86360"/>
                </a:lnTo>
                <a:lnTo>
                  <a:pt x="378467" y="63500"/>
                </a:lnTo>
                <a:lnTo>
                  <a:pt x="351643" y="45720"/>
                </a:lnTo>
                <a:lnTo>
                  <a:pt x="322162" y="30480"/>
                </a:lnTo>
                <a:lnTo>
                  <a:pt x="290422" y="20320"/>
                </a:lnTo>
                <a:lnTo>
                  <a:pt x="335194" y="20320"/>
                </a:lnTo>
                <a:lnTo>
                  <a:pt x="371143" y="40640"/>
                </a:lnTo>
                <a:lnTo>
                  <a:pt x="406395" y="68580"/>
                </a:lnTo>
                <a:lnTo>
                  <a:pt x="435493" y="104140"/>
                </a:lnTo>
                <a:lnTo>
                  <a:pt x="457472" y="144780"/>
                </a:lnTo>
                <a:lnTo>
                  <a:pt x="471366" y="189230"/>
                </a:lnTo>
                <a:lnTo>
                  <a:pt x="475447" y="229870"/>
                </a:lnTo>
                <a:close/>
              </a:path>
              <a:path w="476250" h="474979">
                <a:moveTo>
                  <a:pt x="107253" y="229870"/>
                </a:moveTo>
                <a:lnTo>
                  <a:pt x="92368" y="229870"/>
                </a:lnTo>
                <a:lnTo>
                  <a:pt x="93944" y="203200"/>
                </a:lnTo>
                <a:lnTo>
                  <a:pt x="97649" y="173990"/>
                </a:lnTo>
                <a:lnTo>
                  <a:pt x="104022" y="144780"/>
                </a:lnTo>
                <a:lnTo>
                  <a:pt x="113599" y="114300"/>
                </a:lnTo>
                <a:lnTo>
                  <a:pt x="96331" y="110490"/>
                </a:lnTo>
                <a:lnTo>
                  <a:pt x="82077" y="105410"/>
                </a:lnTo>
                <a:lnTo>
                  <a:pt x="70960" y="101600"/>
                </a:lnTo>
                <a:lnTo>
                  <a:pt x="63100" y="99060"/>
                </a:lnTo>
                <a:lnTo>
                  <a:pt x="114579" y="99060"/>
                </a:lnTo>
                <a:lnTo>
                  <a:pt x="119535" y="100330"/>
                </a:lnTo>
                <a:lnTo>
                  <a:pt x="136457" y="100330"/>
                </a:lnTo>
                <a:lnTo>
                  <a:pt x="134499" y="104140"/>
                </a:lnTo>
                <a:lnTo>
                  <a:pt x="147793" y="106680"/>
                </a:lnTo>
                <a:lnTo>
                  <a:pt x="154814" y="107950"/>
                </a:lnTo>
                <a:lnTo>
                  <a:pt x="162080" y="107950"/>
                </a:lnTo>
                <a:lnTo>
                  <a:pt x="177222" y="110490"/>
                </a:lnTo>
                <a:lnTo>
                  <a:pt x="211577" y="113030"/>
                </a:lnTo>
                <a:lnTo>
                  <a:pt x="361859" y="113030"/>
                </a:lnTo>
                <a:lnTo>
                  <a:pt x="362723" y="115570"/>
                </a:lnTo>
                <a:lnTo>
                  <a:pt x="347103" y="115570"/>
                </a:lnTo>
                <a:lnTo>
                  <a:pt x="333526" y="118110"/>
                </a:lnTo>
                <a:lnTo>
                  <a:pt x="128314" y="118110"/>
                </a:lnTo>
                <a:lnTo>
                  <a:pt x="119795" y="143510"/>
                </a:lnTo>
                <a:lnTo>
                  <a:pt x="113423" y="170180"/>
                </a:lnTo>
                <a:lnTo>
                  <a:pt x="109232" y="199390"/>
                </a:lnTo>
                <a:lnTo>
                  <a:pt x="107253" y="229870"/>
                </a:lnTo>
                <a:close/>
              </a:path>
              <a:path w="476250" h="474979">
                <a:moveTo>
                  <a:pt x="383845" y="229870"/>
                </a:moveTo>
                <a:lnTo>
                  <a:pt x="368960" y="229870"/>
                </a:lnTo>
                <a:lnTo>
                  <a:pt x="366916" y="198120"/>
                </a:lnTo>
                <a:lnTo>
                  <a:pt x="362569" y="168910"/>
                </a:lnTo>
                <a:lnTo>
                  <a:pt x="355952" y="140970"/>
                </a:lnTo>
                <a:lnTo>
                  <a:pt x="347103" y="115570"/>
                </a:lnTo>
                <a:lnTo>
                  <a:pt x="362723" y="115570"/>
                </a:lnTo>
                <a:lnTo>
                  <a:pt x="371798" y="142240"/>
                </a:lnTo>
                <a:lnTo>
                  <a:pt x="378399" y="172720"/>
                </a:lnTo>
                <a:lnTo>
                  <a:pt x="382227" y="201930"/>
                </a:lnTo>
                <a:lnTo>
                  <a:pt x="383845" y="229870"/>
                </a:lnTo>
                <a:close/>
              </a:path>
              <a:path w="476250" h="474979">
                <a:moveTo>
                  <a:pt x="245551" y="229870"/>
                </a:moveTo>
                <a:lnTo>
                  <a:pt x="230662" y="229870"/>
                </a:lnTo>
                <a:lnTo>
                  <a:pt x="230662" y="128270"/>
                </a:lnTo>
                <a:lnTo>
                  <a:pt x="210818" y="128270"/>
                </a:lnTo>
                <a:lnTo>
                  <a:pt x="175116" y="125730"/>
                </a:lnTo>
                <a:lnTo>
                  <a:pt x="143216" y="120650"/>
                </a:lnTo>
                <a:lnTo>
                  <a:pt x="128314" y="118110"/>
                </a:lnTo>
                <a:lnTo>
                  <a:pt x="333526" y="118110"/>
                </a:lnTo>
                <a:lnTo>
                  <a:pt x="319950" y="120650"/>
                </a:lnTo>
                <a:lnTo>
                  <a:pt x="293919" y="124460"/>
                </a:lnTo>
                <a:lnTo>
                  <a:pt x="269093" y="127000"/>
                </a:lnTo>
                <a:lnTo>
                  <a:pt x="245551" y="128270"/>
                </a:lnTo>
                <a:lnTo>
                  <a:pt x="245551" y="229870"/>
                </a:lnTo>
                <a:close/>
              </a:path>
              <a:path w="476250" h="474979">
                <a:moveTo>
                  <a:pt x="111680" y="372110"/>
                </a:moveTo>
                <a:lnTo>
                  <a:pt x="59913" y="372110"/>
                </a:lnTo>
                <a:lnTo>
                  <a:pt x="73096" y="367030"/>
                </a:lnTo>
                <a:lnTo>
                  <a:pt x="86106" y="363220"/>
                </a:lnTo>
                <a:lnTo>
                  <a:pt x="98937" y="360680"/>
                </a:lnTo>
                <a:lnTo>
                  <a:pt x="111581" y="356870"/>
                </a:lnTo>
                <a:lnTo>
                  <a:pt x="103835" y="334010"/>
                </a:lnTo>
                <a:lnTo>
                  <a:pt x="97792" y="307340"/>
                </a:lnTo>
                <a:lnTo>
                  <a:pt x="93806" y="278130"/>
                </a:lnTo>
                <a:lnTo>
                  <a:pt x="92233" y="245110"/>
                </a:lnTo>
                <a:lnTo>
                  <a:pt x="107105" y="245110"/>
                </a:lnTo>
                <a:lnTo>
                  <a:pt x="108495" y="275590"/>
                </a:lnTo>
                <a:lnTo>
                  <a:pt x="112177" y="303530"/>
                </a:lnTo>
                <a:lnTo>
                  <a:pt x="118116" y="328930"/>
                </a:lnTo>
                <a:lnTo>
                  <a:pt x="126279" y="354330"/>
                </a:lnTo>
                <a:lnTo>
                  <a:pt x="365747" y="354330"/>
                </a:lnTo>
                <a:lnTo>
                  <a:pt x="365365" y="355600"/>
                </a:lnTo>
                <a:lnTo>
                  <a:pt x="245551" y="355600"/>
                </a:lnTo>
                <a:lnTo>
                  <a:pt x="245551" y="356870"/>
                </a:lnTo>
                <a:lnTo>
                  <a:pt x="207888" y="356870"/>
                </a:lnTo>
                <a:lnTo>
                  <a:pt x="183868" y="359410"/>
                </a:lnTo>
                <a:lnTo>
                  <a:pt x="158682" y="363220"/>
                </a:lnTo>
                <a:lnTo>
                  <a:pt x="132411" y="368300"/>
                </a:lnTo>
                <a:lnTo>
                  <a:pt x="133815" y="370840"/>
                </a:lnTo>
                <a:lnTo>
                  <a:pt x="117493" y="370840"/>
                </a:lnTo>
                <a:lnTo>
                  <a:pt x="111680" y="372110"/>
                </a:lnTo>
                <a:close/>
              </a:path>
              <a:path w="476250" h="474979">
                <a:moveTo>
                  <a:pt x="365747" y="354330"/>
                </a:moveTo>
                <a:lnTo>
                  <a:pt x="126279" y="354330"/>
                </a:lnTo>
                <a:lnTo>
                  <a:pt x="154222" y="347980"/>
                </a:lnTo>
                <a:lnTo>
                  <a:pt x="206503" y="342900"/>
                </a:lnTo>
                <a:lnTo>
                  <a:pt x="230662" y="341630"/>
                </a:lnTo>
                <a:lnTo>
                  <a:pt x="230662" y="245110"/>
                </a:lnTo>
                <a:lnTo>
                  <a:pt x="245550" y="245110"/>
                </a:lnTo>
                <a:lnTo>
                  <a:pt x="245550" y="341630"/>
                </a:lnTo>
                <a:lnTo>
                  <a:pt x="265392" y="341630"/>
                </a:lnTo>
                <a:lnTo>
                  <a:pt x="316820" y="345440"/>
                </a:lnTo>
                <a:lnTo>
                  <a:pt x="325865" y="346710"/>
                </a:lnTo>
                <a:lnTo>
                  <a:pt x="334529" y="349250"/>
                </a:lnTo>
                <a:lnTo>
                  <a:pt x="350701" y="351790"/>
                </a:lnTo>
                <a:lnTo>
                  <a:pt x="366512" y="351790"/>
                </a:lnTo>
                <a:lnTo>
                  <a:pt x="365747" y="354330"/>
                </a:lnTo>
                <a:close/>
              </a:path>
              <a:path w="476250" h="474979">
                <a:moveTo>
                  <a:pt x="366512" y="351790"/>
                </a:moveTo>
                <a:lnTo>
                  <a:pt x="350701" y="351790"/>
                </a:lnTo>
                <a:lnTo>
                  <a:pt x="358535" y="327660"/>
                </a:lnTo>
                <a:lnTo>
                  <a:pt x="364236" y="302260"/>
                </a:lnTo>
                <a:lnTo>
                  <a:pt x="367771" y="274320"/>
                </a:lnTo>
                <a:lnTo>
                  <a:pt x="369109" y="245110"/>
                </a:lnTo>
                <a:lnTo>
                  <a:pt x="383989" y="245110"/>
                </a:lnTo>
                <a:lnTo>
                  <a:pt x="382944" y="270510"/>
                </a:lnTo>
                <a:lnTo>
                  <a:pt x="379842" y="298450"/>
                </a:lnTo>
                <a:lnTo>
                  <a:pt x="374158" y="326390"/>
                </a:lnTo>
                <a:lnTo>
                  <a:pt x="366512" y="351790"/>
                </a:lnTo>
                <a:close/>
              </a:path>
              <a:path w="476250" h="474979">
                <a:moveTo>
                  <a:pt x="434415" y="372110"/>
                </a:moveTo>
                <a:lnTo>
                  <a:pt x="416424" y="372110"/>
                </a:lnTo>
                <a:lnTo>
                  <a:pt x="434471" y="342900"/>
                </a:lnTo>
                <a:lnTo>
                  <a:pt x="448218" y="312420"/>
                </a:lnTo>
                <a:lnTo>
                  <a:pt x="457246" y="279400"/>
                </a:lnTo>
                <a:lnTo>
                  <a:pt x="461134" y="245110"/>
                </a:lnTo>
                <a:lnTo>
                  <a:pt x="475447" y="245110"/>
                </a:lnTo>
                <a:lnTo>
                  <a:pt x="471366" y="285750"/>
                </a:lnTo>
                <a:lnTo>
                  <a:pt x="457472" y="330200"/>
                </a:lnTo>
                <a:lnTo>
                  <a:pt x="435493" y="370840"/>
                </a:lnTo>
                <a:lnTo>
                  <a:pt x="434415" y="372110"/>
                </a:lnTo>
                <a:close/>
              </a:path>
              <a:path w="476250" h="474979">
                <a:moveTo>
                  <a:pt x="245551" y="355600"/>
                </a:moveTo>
                <a:close/>
              </a:path>
              <a:path w="476250" h="474979">
                <a:moveTo>
                  <a:pt x="282745" y="455930"/>
                </a:moveTo>
                <a:lnTo>
                  <a:pt x="245551" y="455930"/>
                </a:lnTo>
                <a:lnTo>
                  <a:pt x="256571" y="452120"/>
                </a:lnTo>
                <a:lnTo>
                  <a:pt x="270655" y="445770"/>
                </a:lnTo>
                <a:lnTo>
                  <a:pt x="303737" y="422910"/>
                </a:lnTo>
                <a:lnTo>
                  <a:pt x="336254" y="382270"/>
                </a:lnTo>
                <a:lnTo>
                  <a:pt x="344687" y="365760"/>
                </a:lnTo>
                <a:lnTo>
                  <a:pt x="337515" y="364490"/>
                </a:lnTo>
                <a:lnTo>
                  <a:pt x="314131" y="360680"/>
                </a:lnTo>
                <a:lnTo>
                  <a:pt x="298986" y="359410"/>
                </a:lnTo>
                <a:lnTo>
                  <a:pt x="282467" y="356870"/>
                </a:lnTo>
                <a:lnTo>
                  <a:pt x="264635" y="356870"/>
                </a:lnTo>
                <a:lnTo>
                  <a:pt x="245551" y="355600"/>
                </a:lnTo>
                <a:lnTo>
                  <a:pt x="365365" y="355600"/>
                </a:lnTo>
                <a:lnTo>
                  <a:pt x="384091" y="360680"/>
                </a:lnTo>
                <a:lnTo>
                  <a:pt x="398962" y="364490"/>
                </a:lnTo>
                <a:lnTo>
                  <a:pt x="409800" y="368300"/>
                </a:lnTo>
                <a:lnTo>
                  <a:pt x="412008" y="369570"/>
                </a:lnTo>
                <a:lnTo>
                  <a:pt x="359598" y="369570"/>
                </a:lnTo>
                <a:lnTo>
                  <a:pt x="350760" y="386080"/>
                </a:lnTo>
                <a:lnTo>
                  <a:pt x="327654" y="419100"/>
                </a:lnTo>
                <a:lnTo>
                  <a:pt x="297618" y="447040"/>
                </a:lnTo>
                <a:lnTo>
                  <a:pt x="290067" y="452120"/>
                </a:lnTo>
                <a:lnTo>
                  <a:pt x="282745" y="455930"/>
                </a:lnTo>
                <a:close/>
              </a:path>
              <a:path w="476250" h="474979">
                <a:moveTo>
                  <a:pt x="245551" y="455930"/>
                </a:moveTo>
                <a:lnTo>
                  <a:pt x="230662" y="455930"/>
                </a:lnTo>
                <a:lnTo>
                  <a:pt x="230662" y="356870"/>
                </a:lnTo>
                <a:lnTo>
                  <a:pt x="245551" y="356870"/>
                </a:lnTo>
                <a:lnTo>
                  <a:pt x="245551" y="455930"/>
                </a:lnTo>
                <a:close/>
              </a:path>
              <a:path w="476250" h="474979">
                <a:moveTo>
                  <a:pt x="332947" y="455930"/>
                </a:moveTo>
                <a:lnTo>
                  <a:pt x="282745" y="455930"/>
                </a:lnTo>
                <a:lnTo>
                  <a:pt x="318325" y="445770"/>
                </a:lnTo>
                <a:lnTo>
                  <a:pt x="351191" y="429260"/>
                </a:lnTo>
                <a:lnTo>
                  <a:pt x="380799" y="408940"/>
                </a:lnTo>
                <a:lnTo>
                  <a:pt x="406606" y="383540"/>
                </a:lnTo>
                <a:lnTo>
                  <a:pt x="399121" y="381000"/>
                </a:lnTo>
                <a:lnTo>
                  <a:pt x="388704" y="377190"/>
                </a:lnTo>
                <a:lnTo>
                  <a:pt x="375487" y="373380"/>
                </a:lnTo>
                <a:lnTo>
                  <a:pt x="359598" y="369570"/>
                </a:lnTo>
                <a:lnTo>
                  <a:pt x="412008" y="369570"/>
                </a:lnTo>
                <a:lnTo>
                  <a:pt x="416424" y="372110"/>
                </a:lnTo>
                <a:lnTo>
                  <a:pt x="434415" y="372110"/>
                </a:lnTo>
                <a:lnTo>
                  <a:pt x="406395" y="405130"/>
                </a:lnTo>
                <a:lnTo>
                  <a:pt x="371142" y="434340"/>
                </a:lnTo>
                <a:lnTo>
                  <a:pt x="332947" y="455930"/>
                </a:lnTo>
                <a:close/>
              </a:path>
              <a:path w="476250" h="474979">
                <a:moveTo>
                  <a:pt x="230662" y="455930"/>
                </a:moveTo>
                <a:lnTo>
                  <a:pt x="193470" y="455930"/>
                </a:lnTo>
                <a:lnTo>
                  <a:pt x="186147" y="452120"/>
                </a:lnTo>
                <a:lnTo>
                  <a:pt x="151345" y="422910"/>
                </a:lnTo>
                <a:lnTo>
                  <a:pt x="128085" y="391160"/>
                </a:lnTo>
                <a:lnTo>
                  <a:pt x="117493" y="370840"/>
                </a:lnTo>
                <a:lnTo>
                  <a:pt x="133815" y="370840"/>
                </a:lnTo>
                <a:lnTo>
                  <a:pt x="140836" y="383540"/>
                </a:lnTo>
                <a:lnTo>
                  <a:pt x="150434" y="397510"/>
                </a:lnTo>
                <a:lnTo>
                  <a:pt x="189994" y="436880"/>
                </a:lnTo>
                <a:lnTo>
                  <a:pt x="219793" y="452120"/>
                </a:lnTo>
                <a:lnTo>
                  <a:pt x="230662" y="45593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29770" y="4103911"/>
            <a:ext cx="7581265" cy="170116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0" spc="-665"/>
              <a:t>T</a:t>
            </a:r>
            <a:r>
              <a:rPr dirty="0" sz="11000" spc="215"/>
              <a:t>H</a:t>
            </a:r>
            <a:r>
              <a:rPr dirty="0" sz="11000" spc="450"/>
              <a:t>A</a:t>
            </a:r>
            <a:r>
              <a:rPr dirty="0" sz="11000" spc="120"/>
              <a:t>N</a:t>
            </a:r>
            <a:r>
              <a:rPr dirty="0" sz="11000" spc="520"/>
              <a:t>K</a:t>
            </a:r>
            <a:r>
              <a:rPr dirty="0" sz="11000" spc="-1855"/>
              <a:t> </a:t>
            </a:r>
            <a:r>
              <a:rPr dirty="0" sz="11000" spc="-715"/>
              <a:t>Y</a:t>
            </a:r>
            <a:r>
              <a:rPr dirty="0" sz="11000" spc="135"/>
              <a:t>O</a:t>
            </a:r>
            <a:r>
              <a:rPr dirty="0" sz="11000" spc="655"/>
              <a:t>U</a:t>
            </a:r>
            <a:endParaRPr sz="11000"/>
          </a:p>
        </p:txBody>
      </p:sp>
      <p:sp>
        <p:nvSpPr>
          <p:cNvPr id="13" name="object 13"/>
          <p:cNvSpPr txBox="1"/>
          <p:nvPr/>
        </p:nvSpPr>
        <p:spPr>
          <a:xfrm>
            <a:off x="3826275" y="7245330"/>
            <a:ext cx="5060315" cy="534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350" spc="-295">
                <a:solidFill>
                  <a:srgbClr val="12294E"/>
                </a:solidFill>
                <a:latin typeface="Trebuchet MS"/>
                <a:cs typeface="Trebuchet MS"/>
              </a:rPr>
              <a:t>linkedin.com/in/fachry-dwi-han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48106" y="7237951"/>
            <a:ext cx="4351020" cy="519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50" spc="-365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3250" spc="-21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250" spc="-28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250" spc="-16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250" spc="-34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250" spc="-165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dirty="0" sz="3250" spc="-45">
                <a:solidFill>
                  <a:srgbClr val="12294E"/>
                </a:solidFill>
                <a:latin typeface="Trebuchet MS"/>
                <a:cs typeface="Trebuchet MS"/>
              </a:rPr>
              <a:t>-</a:t>
            </a:r>
            <a:r>
              <a:rPr dirty="0" sz="3250" spc="-15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250" spc="85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dirty="0" sz="3250" spc="-40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250" spc="-16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250" spc="-21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250" spc="6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250" spc="-59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250" spc="-455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dirty="0" sz="3250" spc="-59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250" spc="-16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250" spc="-29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250" spc="-41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250" spc="-434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250" spc="-40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250" spc="-365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3250" spc="60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dirty="0" sz="3250" spc="-59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250" spc="-455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dirty="0" sz="3250" spc="-59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250" spc="-21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250" spc="-15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250" spc="7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endParaRPr sz="3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5"/>
                </a:moveTo>
                <a:lnTo>
                  <a:pt x="323157" y="0"/>
                </a:lnTo>
                <a:lnTo>
                  <a:pt x="387540" y="0"/>
                </a:lnTo>
                <a:lnTo>
                  <a:pt x="430462" y="107305"/>
                </a:lnTo>
                <a:close/>
              </a:path>
              <a:path w="4454525" h="4323715">
                <a:moveTo>
                  <a:pt x="938366" y="6888"/>
                </a:moveTo>
                <a:lnTo>
                  <a:pt x="938366" y="0"/>
                </a:lnTo>
                <a:lnTo>
                  <a:pt x="941315" y="0"/>
                </a:lnTo>
                <a:lnTo>
                  <a:pt x="938366" y="6888"/>
                </a:lnTo>
                <a:close/>
              </a:path>
              <a:path w="4454525" h="4323715">
                <a:moveTo>
                  <a:pt x="1204689" y="75288"/>
                </a:moveTo>
                <a:lnTo>
                  <a:pt x="1236944" y="0"/>
                </a:lnTo>
                <a:lnTo>
                  <a:pt x="1279977" y="0"/>
                </a:lnTo>
                <a:lnTo>
                  <a:pt x="1204689" y="75288"/>
                </a:lnTo>
                <a:close/>
              </a:path>
              <a:path w="4454525" h="4323715">
                <a:moveTo>
                  <a:pt x="1364773" y="299406"/>
                </a:moveTo>
                <a:lnTo>
                  <a:pt x="1664179" y="0"/>
                </a:lnTo>
                <a:lnTo>
                  <a:pt x="1706225" y="0"/>
                </a:lnTo>
                <a:lnTo>
                  <a:pt x="1487020" y="219364"/>
                </a:lnTo>
                <a:lnTo>
                  <a:pt x="1564879" y="219364"/>
                </a:lnTo>
                <a:lnTo>
                  <a:pt x="1364773" y="299406"/>
                </a:lnTo>
                <a:close/>
              </a:path>
              <a:path w="4454525" h="4323715">
                <a:moveTo>
                  <a:pt x="1564879" y="219364"/>
                </a:moveTo>
                <a:lnTo>
                  <a:pt x="1487020" y="219364"/>
                </a:lnTo>
                <a:lnTo>
                  <a:pt x="2035581" y="0"/>
                </a:lnTo>
                <a:lnTo>
                  <a:pt x="2113289" y="0"/>
                </a:lnTo>
                <a:lnTo>
                  <a:pt x="1564879" y="219364"/>
                </a:lnTo>
                <a:close/>
              </a:path>
              <a:path w="4454525" h="4323715">
                <a:moveTo>
                  <a:pt x="4111132" y="2223331"/>
                </a:moveTo>
                <a:lnTo>
                  <a:pt x="4080388" y="2223331"/>
                </a:lnTo>
                <a:lnTo>
                  <a:pt x="4188082" y="1973017"/>
                </a:lnTo>
                <a:lnTo>
                  <a:pt x="1465190" y="807310"/>
                </a:lnTo>
                <a:lnTo>
                  <a:pt x="4425298" y="807310"/>
                </a:lnTo>
                <a:lnTo>
                  <a:pt x="4425298" y="535167"/>
                </a:lnTo>
                <a:lnTo>
                  <a:pt x="1505938" y="535167"/>
                </a:lnTo>
                <a:lnTo>
                  <a:pt x="2843497" y="0"/>
                </a:lnTo>
                <a:lnTo>
                  <a:pt x="2923899" y="0"/>
                </a:lnTo>
                <a:lnTo>
                  <a:pt x="1658747" y="506060"/>
                </a:lnTo>
                <a:lnTo>
                  <a:pt x="4454404" y="506060"/>
                </a:lnTo>
                <a:lnTo>
                  <a:pt x="4454404" y="836417"/>
                </a:lnTo>
                <a:lnTo>
                  <a:pt x="1604900" y="836417"/>
                </a:lnTo>
                <a:lnTo>
                  <a:pt x="4224465" y="1958464"/>
                </a:lnTo>
                <a:lnTo>
                  <a:pt x="4111132" y="2223331"/>
                </a:lnTo>
                <a:close/>
              </a:path>
              <a:path w="4454525" h="4323715">
                <a:moveTo>
                  <a:pt x="121935" y="182981"/>
                </a:moveTo>
                <a:lnTo>
                  <a:pt x="78276" y="182981"/>
                </a:lnTo>
                <a:lnTo>
                  <a:pt x="0" y="104589"/>
                </a:lnTo>
                <a:lnTo>
                  <a:pt x="0" y="61045"/>
                </a:lnTo>
                <a:lnTo>
                  <a:pt x="121935" y="182981"/>
                </a:lnTo>
                <a:close/>
              </a:path>
              <a:path w="4454525" h="4323715">
                <a:moveTo>
                  <a:pt x="206344" y="267389"/>
                </a:moveTo>
                <a:lnTo>
                  <a:pt x="0" y="178988"/>
                </a:lnTo>
                <a:lnTo>
                  <a:pt x="0" y="149434"/>
                </a:lnTo>
                <a:lnTo>
                  <a:pt x="78276" y="182981"/>
                </a:lnTo>
                <a:lnTo>
                  <a:pt x="121935" y="182981"/>
                </a:lnTo>
                <a:lnTo>
                  <a:pt x="206344" y="267389"/>
                </a:lnTo>
                <a:close/>
              </a:path>
              <a:path w="4454525" h="4323715">
                <a:moveTo>
                  <a:pt x="139399" y="533712"/>
                </a:moveTo>
                <a:lnTo>
                  <a:pt x="0" y="533712"/>
                </a:lnTo>
                <a:lnTo>
                  <a:pt x="0" y="474033"/>
                </a:lnTo>
                <a:lnTo>
                  <a:pt x="139399" y="533712"/>
                </a:lnTo>
                <a:close/>
              </a:path>
              <a:path w="4454525" h="4323715">
                <a:moveTo>
                  <a:pt x="0" y="844744"/>
                </a:moveTo>
                <a:lnTo>
                  <a:pt x="0" y="805855"/>
                </a:lnTo>
                <a:lnTo>
                  <a:pt x="97195" y="805855"/>
                </a:lnTo>
                <a:lnTo>
                  <a:pt x="0" y="844744"/>
                </a:lnTo>
                <a:close/>
              </a:path>
              <a:path w="4454525" h="4323715">
                <a:moveTo>
                  <a:pt x="0" y="1168181"/>
                </a:moveTo>
                <a:lnTo>
                  <a:pt x="0" y="1136960"/>
                </a:lnTo>
                <a:lnTo>
                  <a:pt x="238360" y="1041615"/>
                </a:lnTo>
                <a:lnTo>
                  <a:pt x="158318" y="1121658"/>
                </a:lnTo>
                <a:lnTo>
                  <a:pt x="116114" y="1121658"/>
                </a:lnTo>
                <a:lnTo>
                  <a:pt x="0" y="1168181"/>
                </a:lnTo>
                <a:close/>
              </a:path>
              <a:path w="4454525" h="4323715">
                <a:moveTo>
                  <a:pt x="3310528" y="3327913"/>
                </a:moveTo>
                <a:lnTo>
                  <a:pt x="3268323" y="3327913"/>
                </a:lnTo>
                <a:lnTo>
                  <a:pt x="3460425" y="3135812"/>
                </a:lnTo>
                <a:lnTo>
                  <a:pt x="1396790" y="1073633"/>
                </a:lnTo>
                <a:lnTo>
                  <a:pt x="1597210" y="1159496"/>
                </a:lnTo>
                <a:lnTo>
                  <a:pt x="1523403" y="1159496"/>
                </a:lnTo>
                <a:lnTo>
                  <a:pt x="3501174" y="3137267"/>
                </a:lnTo>
                <a:lnTo>
                  <a:pt x="3310528" y="3327913"/>
                </a:lnTo>
                <a:close/>
              </a:path>
              <a:path w="4454525" h="4323715">
                <a:moveTo>
                  <a:pt x="0" y="1279976"/>
                </a:moveTo>
                <a:lnTo>
                  <a:pt x="0" y="1237856"/>
                </a:lnTo>
                <a:lnTo>
                  <a:pt x="116114" y="1121658"/>
                </a:lnTo>
                <a:lnTo>
                  <a:pt x="158318" y="1121658"/>
                </a:lnTo>
                <a:lnTo>
                  <a:pt x="0" y="1279976"/>
                </a:lnTo>
                <a:close/>
              </a:path>
              <a:path w="4454525" h="4323715">
                <a:moveTo>
                  <a:pt x="4094942" y="2261169"/>
                </a:moveTo>
                <a:lnTo>
                  <a:pt x="1523403" y="1159496"/>
                </a:lnTo>
                <a:lnTo>
                  <a:pt x="1597210" y="1159496"/>
                </a:lnTo>
                <a:lnTo>
                  <a:pt x="4080388" y="2223331"/>
                </a:lnTo>
                <a:lnTo>
                  <a:pt x="4111132" y="2223331"/>
                </a:lnTo>
                <a:lnTo>
                  <a:pt x="4094942" y="2261169"/>
                </a:lnTo>
                <a:close/>
              </a:path>
              <a:path w="4454525" h="4323715">
                <a:moveTo>
                  <a:pt x="2103347" y="4084677"/>
                </a:moveTo>
                <a:lnTo>
                  <a:pt x="2022575" y="4084677"/>
                </a:lnTo>
                <a:lnTo>
                  <a:pt x="2274344" y="3984260"/>
                </a:lnTo>
                <a:lnTo>
                  <a:pt x="1174127" y="1233717"/>
                </a:lnTo>
                <a:lnTo>
                  <a:pt x="1296374" y="1355964"/>
                </a:lnTo>
                <a:lnTo>
                  <a:pt x="1252714" y="1355964"/>
                </a:lnTo>
                <a:lnTo>
                  <a:pt x="2310727" y="4001724"/>
                </a:lnTo>
                <a:lnTo>
                  <a:pt x="2103347" y="4084677"/>
                </a:lnTo>
                <a:close/>
              </a:path>
              <a:path w="4454525" h="4323715">
                <a:moveTo>
                  <a:pt x="0" y="1706154"/>
                </a:moveTo>
                <a:lnTo>
                  <a:pt x="0" y="1664180"/>
                </a:lnTo>
                <a:lnTo>
                  <a:pt x="398445" y="1265735"/>
                </a:lnTo>
                <a:lnTo>
                  <a:pt x="343579" y="1393802"/>
                </a:lnTo>
                <a:lnTo>
                  <a:pt x="312581" y="1393802"/>
                </a:lnTo>
                <a:lnTo>
                  <a:pt x="0" y="1706154"/>
                </a:lnTo>
                <a:close/>
              </a:path>
              <a:path w="4454525" h="4323715">
                <a:moveTo>
                  <a:pt x="0" y="2957879"/>
                </a:moveTo>
                <a:lnTo>
                  <a:pt x="0" y="2885464"/>
                </a:lnTo>
                <a:lnTo>
                  <a:pt x="664767" y="1332679"/>
                </a:lnTo>
                <a:lnTo>
                  <a:pt x="664767" y="1473844"/>
                </a:lnTo>
                <a:lnTo>
                  <a:pt x="635661" y="1473844"/>
                </a:lnTo>
                <a:lnTo>
                  <a:pt x="0" y="2957879"/>
                </a:lnTo>
                <a:close/>
              </a:path>
              <a:path w="4454525" h="4323715">
                <a:moveTo>
                  <a:pt x="3268324" y="3370117"/>
                </a:moveTo>
                <a:lnTo>
                  <a:pt x="1252714" y="1355964"/>
                </a:lnTo>
                <a:lnTo>
                  <a:pt x="1296374" y="1355964"/>
                </a:lnTo>
                <a:lnTo>
                  <a:pt x="3268323" y="3327913"/>
                </a:lnTo>
                <a:lnTo>
                  <a:pt x="3310528" y="3327913"/>
                </a:lnTo>
                <a:lnTo>
                  <a:pt x="3268324" y="3370117"/>
                </a:lnTo>
                <a:close/>
              </a:path>
              <a:path w="4454525" h="4323715">
                <a:moveTo>
                  <a:pt x="966018" y="4294242"/>
                </a:moveTo>
                <a:lnTo>
                  <a:pt x="938366" y="4294242"/>
                </a:lnTo>
                <a:lnTo>
                  <a:pt x="938366" y="1374883"/>
                </a:lnTo>
                <a:lnTo>
                  <a:pt x="999506" y="1527691"/>
                </a:lnTo>
                <a:lnTo>
                  <a:pt x="966018" y="1527691"/>
                </a:lnTo>
                <a:lnTo>
                  <a:pt x="966018" y="4294242"/>
                </a:lnTo>
                <a:close/>
              </a:path>
              <a:path w="4454525" h="4323715">
                <a:moveTo>
                  <a:pt x="0" y="2195777"/>
                </a:moveTo>
                <a:lnTo>
                  <a:pt x="0" y="2123022"/>
                </a:lnTo>
                <a:lnTo>
                  <a:pt x="312581" y="1393802"/>
                </a:lnTo>
                <a:lnTo>
                  <a:pt x="343579" y="1393802"/>
                </a:lnTo>
                <a:lnTo>
                  <a:pt x="0" y="2195777"/>
                </a:lnTo>
                <a:close/>
              </a:path>
              <a:path w="4454525" h="4323715">
                <a:moveTo>
                  <a:pt x="966018" y="4323348"/>
                </a:moveTo>
                <a:lnTo>
                  <a:pt x="635661" y="4323348"/>
                </a:lnTo>
                <a:lnTo>
                  <a:pt x="635661" y="1473844"/>
                </a:lnTo>
                <a:lnTo>
                  <a:pt x="664767" y="1473844"/>
                </a:lnTo>
                <a:lnTo>
                  <a:pt x="664767" y="4294242"/>
                </a:lnTo>
                <a:lnTo>
                  <a:pt x="966018" y="4294242"/>
                </a:lnTo>
                <a:lnTo>
                  <a:pt x="966018" y="4323348"/>
                </a:lnTo>
                <a:close/>
              </a:path>
              <a:path w="4454525" h="4323715">
                <a:moveTo>
                  <a:pt x="2005111" y="4123971"/>
                </a:moveTo>
                <a:lnTo>
                  <a:pt x="1999290" y="4110873"/>
                </a:lnTo>
                <a:lnTo>
                  <a:pt x="966018" y="1527691"/>
                </a:lnTo>
                <a:lnTo>
                  <a:pt x="999506" y="1527691"/>
                </a:lnTo>
                <a:lnTo>
                  <a:pt x="2022575" y="4084677"/>
                </a:lnTo>
                <a:lnTo>
                  <a:pt x="2103347" y="4084677"/>
                </a:lnTo>
                <a:lnTo>
                  <a:pt x="2005111" y="4123971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1"/>
            <a:ext cx="8086963" cy="50281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116735" y="6128710"/>
            <a:ext cx="5171440" cy="4158615"/>
          </a:xfrm>
          <a:custGeom>
            <a:avLst/>
            <a:gdLst/>
            <a:ahLst/>
            <a:cxnLst/>
            <a:rect l="l" t="t" r="r" b="b"/>
            <a:pathLst>
              <a:path w="5171440" h="4158615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5171440" h="4158615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5171440" h="4158615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5171440" h="4158615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5024364" y="266322"/>
                </a:lnTo>
                <a:lnTo>
                  <a:pt x="4955343" y="266322"/>
                </a:lnTo>
                <a:lnTo>
                  <a:pt x="3849448" y="2849504"/>
                </a:lnTo>
                <a:close/>
              </a:path>
              <a:path w="5171440" h="4158615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5171440" h="4158615">
                <a:moveTo>
                  <a:pt x="5171263" y="359218"/>
                </a:moveTo>
                <a:lnTo>
                  <a:pt x="4955343" y="266322"/>
                </a:lnTo>
                <a:lnTo>
                  <a:pt x="5024364" y="266322"/>
                </a:lnTo>
                <a:lnTo>
                  <a:pt x="5171263" y="329178"/>
                </a:lnTo>
                <a:lnTo>
                  <a:pt x="5171263" y="359218"/>
                </a:lnTo>
                <a:close/>
              </a:path>
              <a:path w="5171440" h="4158615">
                <a:moveTo>
                  <a:pt x="4055959" y="3057614"/>
                </a:moveTo>
                <a:lnTo>
                  <a:pt x="5171263" y="454298"/>
                </a:lnTo>
                <a:lnTo>
                  <a:pt x="5171263" y="524576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5171440" h="4158615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5171440" h="4158615">
                <a:moveTo>
                  <a:pt x="3281732" y="3089631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1"/>
                </a:lnTo>
                <a:close/>
              </a:path>
              <a:path w="5171440" h="4158615">
                <a:moveTo>
                  <a:pt x="4184027" y="2929546"/>
                </a:moveTo>
                <a:lnTo>
                  <a:pt x="4140367" y="2929546"/>
                </a:lnTo>
                <a:lnTo>
                  <a:pt x="5171263" y="1900167"/>
                </a:lnTo>
                <a:lnTo>
                  <a:pt x="5171263" y="1942310"/>
                </a:lnTo>
                <a:lnTo>
                  <a:pt x="4184027" y="2929546"/>
                </a:lnTo>
                <a:close/>
              </a:path>
              <a:path w="5171440" h="4158615">
                <a:moveTo>
                  <a:pt x="2023446" y="4158288"/>
                </a:moveTo>
                <a:lnTo>
                  <a:pt x="1948248" y="4158288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023446" y="4158288"/>
                </a:lnTo>
                <a:close/>
              </a:path>
              <a:path w="5171440" h="4158615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5171440" h="4158615">
                <a:moveTo>
                  <a:pt x="4216043" y="3281732"/>
                </a:moveTo>
                <a:lnTo>
                  <a:pt x="5171263" y="2326513"/>
                </a:lnTo>
                <a:lnTo>
                  <a:pt x="5171263" y="2368115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5171440" h="4158615">
                <a:moveTo>
                  <a:pt x="4416149" y="3201690"/>
                </a:moveTo>
                <a:lnTo>
                  <a:pt x="4338290" y="3201690"/>
                </a:lnTo>
                <a:lnTo>
                  <a:pt x="5171263" y="2868592"/>
                </a:lnTo>
                <a:lnTo>
                  <a:pt x="5171263" y="2899644"/>
                </a:lnTo>
                <a:lnTo>
                  <a:pt x="4416149" y="3201690"/>
                </a:lnTo>
                <a:close/>
              </a:path>
              <a:path w="5171440" h="4158615">
                <a:moveTo>
                  <a:pt x="5171263" y="3517493"/>
                </a:moveTo>
                <a:lnTo>
                  <a:pt x="4357209" y="3517493"/>
                </a:lnTo>
                <a:lnTo>
                  <a:pt x="5171263" y="3191784"/>
                </a:lnTo>
                <a:lnTo>
                  <a:pt x="5171263" y="3223888"/>
                </a:lnTo>
                <a:lnTo>
                  <a:pt x="4510017" y="3488386"/>
                </a:lnTo>
                <a:lnTo>
                  <a:pt x="5171263" y="3488386"/>
                </a:lnTo>
                <a:lnTo>
                  <a:pt x="5171263" y="3517493"/>
                </a:lnTo>
                <a:close/>
              </a:path>
              <a:path w="5171440" h="4158615">
                <a:moveTo>
                  <a:pt x="5171263" y="4155589"/>
                </a:moveTo>
                <a:lnTo>
                  <a:pt x="4316460" y="3789636"/>
                </a:lnTo>
                <a:lnTo>
                  <a:pt x="5171263" y="3789636"/>
                </a:lnTo>
                <a:lnTo>
                  <a:pt x="5171263" y="3818743"/>
                </a:lnTo>
                <a:lnTo>
                  <a:pt x="4456170" y="3818743"/>
                </a:lnTo>
                <a:lnTo>
                  <a:pt x="5171263" y="4125040"/>
                </a:lnTo>
                <a:lnTo>
                  <a:pt x="5171263" y="4155589"/>
                </a:lnTo>
                <a:close/>
              </a:path>
              <a:path w="5171440" h="4158615">
                <a:moveTo>
                  <a:pt x="2831848" y="4158288"/>
                </a:moveTo>
                <a:lnTo>
                  <a:pt x="2753764" y="4158288"/>
                </a:lnTo>
                <a:lnTo>
                  <a:pt x="3089631" y="4023942"/>
                </a:lnTo>
                <a:lnTo>
                  <a:pt x="3009588" y="4103984"/>
                </a:lnTo>
                <a:lnTo>
                  <a:pt x="2967384" y="4103984"/>
                </a:lnTo>
                <a:lnTo>
                  <a:pt x="2831848" y="4158288"/>
                </a:lnTo>
                <a:close/>
              </a:path>
              <a:path w="5171440" h="4158615">
                <a:moveTo>
                  <a:pt x="4391139" y="4158288"/>
                </a:moveTo>
                <a:lnTo>
                  <a:pt x="4350462" y="4158288"/>
                </a:lnTo>
                <a:lnTo>
                  <a:pt x="4248060" y="4055959"/>
                </a:lnTo>
                <a:lnTo>
                  <a:pt x="4448480" y="4141822"/>
                </a:lnTo>
                <a:lnTo>
                  <a:pt x="4374673" y="4141822"/>
                </a:lnTo>
                <a:lnTo>
                  <a:pt x="4391139" y="4158288"/>
                </a:lnTo>
                <a:close/>
              </a:path>
              <a:path w="5171440" h="4158615">
                <a:moveTo>
                  <a:pt x="2955284" y="4158288"/>
                </a:moveTo>
                <a:lnTo>
                  <a:pt x="2913119" y="4158288"/>
                </a:lnTo>
                <a:lnTo>
                  <a:pt x="2967384" y="4103984"/>
                </a:lnTo>
                <a:lnTo>
                  <a:pt x="3009588" y="4103984"/>
                </a:lnTo>
                <a:lnTo>
                  <a:pt x="2955284" y="4158288"/>
                </a:lnTo>
                <a:close/>
              </a:path>
              <a:path w="5171440" h="4158615">
                <a:moveTo>
                  <a:pt x="4486915" y="4158288"/>
                </a:moveTo>
                <a:lnTo>
                  <a:pt x="4413109" y="4158288"/>
                </a:lnTo>
                <a:lnTo>
                  <a:pt x="4374673" y="4141822"/>
                </a:lnTo>
                <a:lnTo>
                  <a:pt x="4448480" y="4141822"/>
                </a:lnTo>
                <a:lnTo>
                  <a:pt x="4486915" y="415828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268655"/>
            <a:ext cx="9821545" cy="7013575"/>
            <a:chOff x="0" y="3268655"/>
            <a:chExt cx="9821545" cy="70135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2909"/>
              <a:ext cx="9821249" cy="6908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47574" y="3268655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0313321" y="1489852"/>
            <a:ext cx="6947534" cy="7023100"/>
            <a:chOff x="10313321" y="1489852"/>
            <a:chExt cx="6947534" cy="70231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3321" y="1489852"/>
              <a:ext cx="4917977" cy="70230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869798" y="5610360"/>
              <a:ext cx="5391150" cy="1857375"/>
            </a:xfrm>
            <a:custGeom>
              <a:avLst/>
              <a:gdLst/>
              <a:ahLst/>
              <a:cxnLst/>
              <a:rect l="l" t="t" r="r" b="b"/>
              <a:pathLst>
                <a:path w="5391150" h="1857375">
                  <a:moveTo>
                    <a:pt x="5040211" y="1857375"/>
                  </a:moveTo>
                  <a:lnTo>
                    <a:pt x="350561" y="1857375"/>
                  </a:lnTo>
                  <a:lnTo>
                    <a:pt x="303085" y="1854171"/>
                  </a:lnTo>
                  <a:lnTo>
                    <a:pt x="257522" y="1844840"/>
                  </a:lnTo>
                  <a:lnTo>
                    <a:pt x="214293" y="1829804"/>
                  </a:lnTo>
                  <a:lnTo>
                    <a:pt x="173823" y="1809485"/>
                  </a:lnTo>
                  <a:lnTo>
                    <a:pt x="136532" y="1784304"/>
                  </a:lnTo>
                  <a:lnTo>
                    <a:pt x="102843" y="1754683"/>
                  </a:lnTo>
                  <a:lnTo>
                    <a:pt x="73178" y="1721044"/>
                  </a:lnTo>
                  <a:lnTo>
                    <a:pt x="47960" y="1683808"/>
                  </a:lnTo>
                  <a:lnTo>
                    <a:pt x="27611" y="1643397"/>
                  </a:lnTo>
                  <a:lnTo>
                    <a:pt x="12553" y="1600233"/>
                  </a:lnTo>
                  <a:lnTo>
                    <a:pt x="3208" y="1554737"/>
                  </a:lnTo>
                  <a:lnTo>
                    <a:pt x="0" y="1507331"/>
                  </a:lnTo>
                  <a:lnTo>
                    <a:pt x="0" y="350043"/>
                  </a:lnTo>
                  <a:lnTo>
                    <a:pt x="3208" y="302637"/>
                  </a:lnTo>
                  <a:lnTo>
                    <a:pt x="12553" y="257141"/>
                  </a:lnTo>
                  <a:lnTo>
                    <a:pt x="27611" y="213977"/>
                  </a:lnTo>
                  <a:lnTo>
                    <a:pt x="47960" y="173566"/>
                  </a:lnTo>
                  <a:lnTo>
                    <a:pt x="73178" y="136330"/>
                  </a:lnTo>
                  <a:lnTo>
                    <a:pt x="102843" y="102691"/>
                  </a:lnTo>
                  <a:lnTo>
                    <a:pt x="136532" y="73070"/>
                  </a:lnTo>
                  <a:lnTo>
                    <a:pt x="173823" y="47889"/>
                  </a:lnTo>
                  <a:lnTo>
                    <a:pt x="214293" y="27570"/>
                  </a:lnTo>
                  <a:lnTo>
                    <a:pt x="257522" y="12534"/>
                  </a:lnTo>
                  <a:lnTo>
                    <a:pt x="303085" y="3203"/>
                  </a:lnTo>
                  <a:lnTo>
                    <a:pt x="350561" y="0"/>
                  </a:lnTo>
                  <a:lnTo>
                    <a:pt x="5040211" y="0"/>
                  </a:lnTo>
                  <a:lnTo>
                    <a:pt x="5087687" y="3203"/>
                  </a:lnTo>
                  <a:lnTo>
                    <a:pt x="5133251" y="12534"/>
                  </a:lnTo>
                  <a:lnTo>
                    <a:pt x="5176479" y="27570"/>
                  </a:lnTo>
                  <a:lnTo>
                    <a:pt x="5216949" y="47889"/>
                  </a:lnTo>
                  <a:lnTo>
                    <a:pt x="5254240" y="73070"/>
                  </a:lnTo>
                  <a:lnTo>
                    <a:pt x="5287929" y="102691"/>
                  </a:lnTo>
                  <a:lnTo>
                    <a:pt x="5317594" y="136330"/>
                  </a:lnTo>
                  <a:lnTo>
                    <a:pt x="5342812" y="173566"/>
                  </a:lnTo>
                  <a:lnTo>
                    <a:pt x="5363161" y="213977"/>
                  </a:lnTo>
                  <a:lnTo>
                    <a:pt x="5378219" y="257141"/>
                  </a:lnTo>
                  <a:lnTo>
                    <a:pt x="5387564" y="302637"/>
                  </a:lnTo>
                  <a:lnTo>
                    <a:pt x="5390773" y="350043"/>
                  </a:lnTo>
                  <a:lnTo>
                    <a:pt x="5390773" y="1507331"/>
                  </a:lnTo>
                  <a:lnTo>
                    <a:pt x="5387564" y="1554737"/>
                  </a:lnTo>
                  <a:lnTo>
                    <a:pt x="5378219" y="1600233"/>
                  </a:lnTo>
                  <a:lnTo>
                    <a:pt x="5363161" y="1643397"/>
                  </a:lnTo>
                  <a:lnTo>
                    <a:pt x="5342812" y="1683808"/>
                  </a:lnTo>
                  <a:lnTo>
                    <a:pt x="5317594" y="1721044"/>
                  </a:lnTo>
                  <a:lnTo>
                    <a:pt x="5287929" y="1754683"/>
                  </a:lnTo>
                  <a:lnTo>
                    <a:pt x="5254240" y="1784304"/>
                  </a:lnTo>
                  <a:lnTo>
                    <a:pt x="5216949" y="1809485"/>
                  </a:lnTo>
                  <a:lnTo>
                    <a:pt x="5176479" y="1829804"/>
                  </a:lnTo>
                  <a:lnTo>
                    <a:pt x="5133251" y="1844840"/>
                  </a:lnTo>
                  <a:lnTo>
                    <a:pt x="5087687" y="1854171"/>
                  </a:lnTo>
                  <a:lnTo>
                    <a:pt x="5040211" y="1857375"/>
                  </a:lnTo>
                  <a:close/>
                </a:path>
              </a:pathLst>
            </a:custGeom>
            <a:solidFill>
              <a:srgbClr val="12294E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44489" y="1857360"/>
            <a:ext cx="7508875" cy="10445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650" spc="-204">
                <a:latin typeface="Arial"/>
                <a:cs typeface="Arial"/>
              </a:rPr>
              <a:t>M</a:t>
            </a:r>
            <a:r>
              <a:rPr dirty="0" sz="6650" spc="-185">
                <a:latin typeface="Arial"/>
                <a:cs typeface="Arial"/>
              </a:rPr>
              <a:t>y</a:t>
            </a:r>
            <a:r>
              <a:rPr dirty="0" sz="6650" spc="-960">
                <a:latin typeface="Arial"/>
                <a:cs typeface="Arial"/>
              </a:rPr>
              <a:t> </a:t>
            </a:r>
            <a:r>
              <a:rPr dirty="0" sz="6650" spc="-725">
                <a:latin typeface="Arial"/>
                <a:cs typeface="Arial"/>
              </a:rPr>
              <a:t>C</a:t>
            </a:r>
            <a:r>
              <a:rPr dirty="0" sz="6650" spc="-509">
                <a:latin typeface="Arial"/>
                <a:cs typeface="Arial"/>
              </a:rPr>
              <a:t>a</a:t>
            </a:r>
            <a:r>
              <a:rPr dirty="0" sz="6650" spc="-434">
                <a:latin typeface="Arial"/>
                <a:cs typeface="Arial"/>
              </a:rPr>
              <a:t>r</a:t>
            </a:r>
            <a:r>
              <a:rPr dirty="0" sz="6650" spc="-545">
                <a:latin typeface="Arial"/>
                <a:cs typeface="Arial"/>
              </a:rPr>
              <a:t>ee</a:t>
            </a:r>
            <a:r>
              <a:rPr dirty="0" sz="6650" spc="30">
                <a:latin typeface="Arial"/>
                <a:cs typeface="Arial"/>
              </a:rPr>
              <a:t>r</a:t>
            </a:r>
            <a:r>
              <a:rPr dirty="0" sz="6650" spc="-690">
                <a:latin typeface="Arial"/>
                <a:cs typeface="Arial"/>
              </a:rPr>
              <a:t> </a:t>
            </a:r>
            <a:r>
              <a:rPr dirty="0" sz="6050" spc="-830">
                <a:latin typeface="Arial"/>
                <a:cs typeface="Arial"/>
              </a:rPr>
              <a:t>E</a:t>
            </a:r>
            <a:r>
              <a:rPr dirty="0" sz="6050" spc="-470">
                <a:latin typeface="Arial"/>
                <a:cs typeface="Arial"/>
              </a:rPr>
              <a:t>x</a:t>
            </a:r>
            <a:r>
              <a:rPr dirty="0" sz="6050" spc="-470">
                <a:latin typeface="Arial"/>
                <a:cs typeface="Arial"/>
              </a:rPr>
              <a:t>p</a:t>
            </a:r>
            <a:r>
              <a:rPr dirty="0" sz="6050" spc="-495">
                <a:latin typeface="Arial"/>
                <a:cs typeface="Arial"/>
              </a:rPr>
              <a:t>e</a:t>
            </a:r>
            <a:r>
              <a:rPr dirty="0" sz="6050" spc="-390">
                <a:latin typeface="Arial"/>
                <a:cs typeface="Arial"/>
              </a:rPr>
              <a:t>r</a:t>
            </a:r>
            <a:r>
              <a:rPr dirty="0" sz="6050" spc="-550">
                <a:latin typeface="Arial"/>
                <a:cs typeface="Arial"/>
              </a:rPr>
              <a:t>i</a:t>
            </a:r>
            <a:r>
              <a:rPr dirty="0" sz="6050" spc="-495">
                <a:latin typeface="Arial"/>
                <a:cs typeface="Arial"/>
              </a:rPr>
              <a:t>e</a:t>
            </a:r>
            <a:r>
              <a:rPr dirty="0" sz="6050" spc="-565">
                <a:latin typeface="Arial"/>
                <a:cs typeface="Arial"/>
              </a:rPr>
              <a:t>n</a:t>
            </a:r>
            <a:r>
              <a:rPr dirty="0" sz="6050" spc="-915">
                <a:latin typeface="Arial"/>
                <a:cs typeface="Arial"/>
              </a:rPr>
              <a:t>c</a:t>
            </a:r>
            <a:r>
              <a:rPr dirty="0" sz="6050" spc="-495">
                <a:latin typeface="Arial"/>
                <a:cs typeface="Arial"/>
              </a:rPr>
              <a:t>e</a:t>
            </a:r>
            <a:r>
              <a:rPr dirty="0" sz="6050" spc="-400">
                <a:latin typeface="Arial"/>
                <a:cs typeface="Arial"/>
              </a:rPr>
              <a:t>s</a:t>
            </a:r>
            <a:endParaRPr sz="6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4489" y="3962551"/>
            <a:ext cx="4908550" cy="1268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3500" spc="-135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8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19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47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3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325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170">
                <a:solidFill>
                  <a:srgbClr val="12294E"/>
                </a:solidFill>
                <a:latin typeface="Trebuchet MS"/>
                <a:cs typeface="Trebuchet MS"/>
              </a:rPr>
              <a:t>t  </a:t>
            </a:r>
            <a:r>
              <a:rPr dirty="0" sz="3500" spc="13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2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500" spc="-7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4489" y="5826132"/>
            <a:ext cx="5512435" cy="1268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3500" spc="22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225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21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6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5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3500" spc="-39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3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325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1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10">
                <a:solidFill>
                  <a:srgbClr val="12294E"/>
                </a:solidFill>
                <a:latin typeface="Trebuchet MS"/>
                <a:cs typeface="Trebuchet MS"/>
              </a:rPr>
              <a:t>a  </a:t>
            </a:r>
            <a:r>
              <a:rPr dirty="0" sz="3500" spc="5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ee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47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26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500" spc="70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5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5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5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45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4489" y="7778118"/>
            <a:ext cx="5688330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2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29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9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3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13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16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229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70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274" y="5834257"/>
            <a:ext cx="2964815" cy="1130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90"/>
              </a:spcBef>
            </a:pPr>
            <a:r>
              <a:rPr dirty="0" sz="2550" spc="-80">
                <a:solidFill>
                  <a:srgbClr val="E8F1FF"/>
                </a:solidFill>
                <a:latin typeface="Trebuchet MS"/>
                <a:cs typeface="Trebuchet MS"/>
              </a:rPr>
              <a:t>F</a:t>
            </a:r>
            <a:r>
              <a:rPr dirty="0" sz="2550" spc="-260">
                <a:solidFill>
                  <a:srgbClr val="E8F1FF"/>
                </a:solidFill>
                <a:latin typeface="Trebuchet MS"/>
                <a:cs typeface="Trebuchet MS"/>
              </a:rPr>
              <a:t>r</a:t>
            </a:r>
            <a:r>
              <a:rPr dirty="0" sz="2550" spc="-114">
                <a:solidFill>
                  <a:srgbClr val="E8F1FF"/>
                </a:solidFill>
                <a:latin typeface="Trebuchet MS"/>
                <a:cs typeface="Trebuchet MS"/>
              </a:rPr>
              <a:t>o</a:t>
            </a:r>
            <a:r>
              <a:rPr dirty="0" sz="2550" spc="-110">
                <a:solidFill>
                  <a:srgbClr val="E8F1FF"/>
                </a:solidFill>
                <a:latin typeface="Trebuchet MS"/>
                <a:cs typeface="Trebuchet MS"/>
              </a:rPr>
              <a:t>n</a:t>
            </a:r>
            <a:r>
              <a:rPr dirty="0" sz="2550" spc="-315">
                <a:solidFill>
                  <a:srgbClr val="E8F1FF"/>
                </a:solidFill>
                <a:latin typeface="Trebuchet MS"/>
                <a:cs typeface="Trebuchet MS"/>
              </a:rPr>
              <a:t>t</a:t>
            </a:r>
            <a:r>
              <a:rPr dirty="0" sz="2550" spc="-210">
                <a:solidFill>
                  <a:srgbClr val="E8F1FF"/>
                </a:solidFill>
                <a:latin typeface="Trebuchet MS"/>
                <a:cs typeface="Trebuchet MS"/>
              </a:rPr>
              <a:t>e</a:t>
            </a:r>
            <a:r>
              <a:rPr dirty="0" sz="2550" spc="-110">
                <a:solidFill>
                  <a:srgbClr val="E8F1FF"/>
                </a:solidFill>
                <a:latin typeface="Trebuchet MS"/>
                <a:cs typeface="Trebuchet MS"/>
              </a:rPr>
              <a:t>n</a:t>
            </a:r>
            <a:r>
              <a:rPr dirty="0" sz="2550" spc="80">
                <a:solidFill>
                  <a:srgbClr val="E8F1FF"/>
                </a:solidFill>
                <a:latin typeface="Trebuchet MS"/>
                <a:cs typeface="Trebuchet MS"/>
              </a:rPr>
              <a:t>d</a:t>
            </a:r>
            <a:r>
              <a:rPr dirty="0" sz="2550" spc="-459">
                <a:solidFill>
                  <a:srgbClr val="E8F1FF"/>
                </a:solidFill>
                <a:latin typeface="Trebuchet MS"/>
                <a:cs typeface="Trebuchet MS"/>
              </a:rPr>
              <a:t> </a:t>
            </a:r>
            <a:r>
              <a:rPr dirty="0" sz="2550" spc="165">
                <a:solidFill>
                  <a:srgbClr val="E8F1FF"/>
                </a:solidFill>
                <a:latin typeface="Trebuchet MS"/>
                <a:cs typeface="Trebuchet MS"/>
              </a:rPr>
              <a:t>D</a:t>
            </a:r>
            <a:r>
              <a:rPr dirty="0" sz="2550" spc="-210">
                <a:solidFill>
                  <a:srgbClr val="E8F1FF"/>
                </a:solidFill>
                <a:latin typeface="Trebuchet MS"/>
                <a:cs typeface="Trebuchet MS"/>
              </a:rPr>
              <a:t>e</a:t>
            </a:r>
            <a:r>
              <a:rPr dirty="0" sz="2550" spc="-105">
                <a:solidFill>
                  <a:srgbClr val="E8F1FF"/>
                </a:solidFill>
                <a:latin typeface="Trebuchet MS"/>
                <a:cs typeface="Trebuchet MS"/>
              </a:rPr>
              <a:t>v</a:t>
            </a:r>
            <a:r>
              <a:rPr dirty="0" sz="2550" spc="-210">
                <a:solidFill>
                  <a:srgbClr val="E8F1FF"/>
                </a:solidFill>
                <a:latin typeface="Trebuchet MS"/>
                <a:cs typeface="Trebuchet MS"/>
              </a:rPr>
              <a:t>e</a:t>
            </a:r>
            <a:r>
              <a:rPr dirty="0" sz="2550" spc="-335">
                <a:solidFill>
                  <a:srgbClr val="E8F1FF"/>
                </a:solidFill>
                <a:latin typeface="Trebuchet MS"/>
                <a:cs typeface="Trebuchet MS"/>
              </a:rPr>
              <a:t>l</a:t>
            </a:r>
            <a:r>
              <a:rPr dirty="0" sz="2550" spc="-114">
                <a:solidFill>
                  <a:srgbClr val="E8F1FF"/>
                </a:solidFill>
                <a:latin typeface="Trebuchet MS"/>
                <a:cs typeface="Trebuchet MS"/>
              </a:rPr>
              <a:t>o</a:t>
            </a:r>
            <a:r>
              <a:rPr dirty="0" sz="2550" spc="-100">
                <a:solidFill>
                  <a:srgbClr val="E8F1FF"/>
                </a:solidFill>
                <a:latin typeface="Trebuchet MS"/>
                <a:cs typeface="Trebuchet MS"/>
              </a:rPr>
              <a:t>p</a:t>
            </a:r>
            <a:r>
              <a:rPr dirty="0" sz="2550" spc="-100">
                <a:solidFill>
                  <a:srgbClr val="E8F1FF"/>
                </a:solidFill>
                <a:latin typeface="Trebuchet MS"/>
                <a:cs typeface="Trebuchet MS"/>
              </a:rPr>
              <a:t>m</a:t>
            </a:r>
            <a:r>
              <a:rPr dirty="0" sz="2550" spc="-210">
                <a:solidFill>
                  <a:srgbClr val="E8F1FF"/>
                </a:solidFill>
                <a:latin typeface="Trebuchet MS"/>
                <a:cs typeface="Trebuchet MS"/>
              </a:rPr>
              <a:t>e</a:t>
            </a:r>
            <a:r>
              <a:rPr dirty="0" sz="2550" spc="-110">
                <a:solidFill>
                  <a:srgbClr val="E8F1FF"/>
                </a:solidFill>
                <a:latin typeface="Trebuchet MS"/>
                <a:cs typeface="Trebuchet MS"/>
              </a:rPr>
              <a:t>n</a:t>
            </a:r>
            <a:r>
              <a:rPr dirty="0" sz="2550" spc="-114">
                <a:solidFill>
                  <a:srgbClr val="E8F1FF"/>
                </a:solidFill>
                <a:latin typeface="Trebuchet MS"/>
                <a:cs typeface="Trebuchet MS"/>
              </a:rPr>
              <a:t>t  </a:t>
            </a:r>
            <a:r>
              <a:rPr dirty="0" sz="2550" spc="35">
                <a:solidFill>
                  <a:srgbClr val="E8F1FF"/>
                </a:solidFill>
                <a:latin typeface="Trebuchet MS"/>
                <a:cs typeface="Trebuchet MS"/>
              </a:rPr>
              <a:t>U</a:t>
            </a:r>
            <a:r>
              <a:rPr dirty="0" sz="2550" spc="-50">
                <a:solidFill>
                  <a:srgbClr val="E8F1FF"/>
                </a:solidFill>
                <a:latin typeface="Trebuchet MS"/>
                <a:cs typeface="Trebuchet MS"/>
              </a:rPr>
              <a:t>I</a:t>
            </a:r>
            <a:r>
              <a:rPr dirty="0" sz="2550" spc="-459">
                <a:solidFill>
                  <a:srgbClr val="E8F1FF"/>
                </a:solidFill>
                <a:latin typeface="Trebuchet MS"/>
                <a:cs typeface="Trebuchet MS"/>
              </a:rPr>
              <a:t> </a:t>
            </a:r>
            <a:r>
              <a:rPr dirty="0" sz="2550" spc="-610">
                <a:solidFill>
                  <a:srgbClr val="E8F1FF"/>
                </a:solidFill>
                <a:latin typeface="Trebuchet MS"/>
                <a:cs typeface="Trebuchet MS"/>
              </a:rPr>
              <a:t>/</a:t>
            </a:r>
            <a:r>
              <a:rPr dirty="0" sz="2550" spc="-459">
                <a:solidFill>
                  <a:srgbClr val="E8F1FF"/>
                </a:solidFill>
                <a:latin typeface="Trebuchet MS"/>
                <a:cs typeface="Trebuchet MS"/>
              </a:rPr>
              <a:t> </a:t>
            </a:r>
            <a:r>
              <a:rPr dirty="0" sz="2550" spc="35">
                <a:solidFill>
                  <a:srgbClr val="E8F1FF"/>
                </a:solidFill>
                <a:latin typeface="Trebuchet MS"/>
                <a:cs typeface="Trebuchet MS"/>
              </a:rPr>
              <a:t>U</a:t>
            </a:r>
            <a:r>
              <a:rPr dirty="0" sz="2550" spc="245">
                <a:solidFill>
                  <a:srgbClr val="E8F1FF"/>
                </a:solidFill>
                <a:latin typeface="Trebuchet MS"/>
                <a:cs typeface="Trebuchet MS"/>
              </a:rPr>
              <a:t>X</a:t>
            </a:r>
            <a:r>
              <a:rPr dirty="0" sz="2550" spc="-459">
                <a:solidFill>
                  <a:srgbClr val="E8F1FF"/>
                </a:solidFill>
                <a:latin typeface="Trebuchet MS"/>
                <a:cs typeface="Trebuchet MS"/>
              </a:rPr>
              <a:t> </a:t>
            </a:r>
            <a:r>
              <a:rPr dirty="0" sz="2550" spc="165">
                <a:solidFill>
                  <a:srgbClr val="E8F1FF"/>
                </a:solidFill>
                <a:latin typeface="Trebuchet MS"/>
                <a:cs typeface="Trebuchet MS"/>
              </a:rPr>
              <a:t>D</a:t>
            </a:r>
            <a:r>
              <a:rPr dirty="0" sz="2550" spc="-210">
                <a:solidFill>
                  <a:srgbClr val="E8F1FF"/>
                </a:solidFill>
                <a:latin typeface="Trebuchet MS"/>
                <a:cs typeface="Trebuchet MS"/>
              </a:rPr>
              <a:t>e</a:t>
            </a:r>
            <a:r>
              <a:rPr dirty="0" sz="2550" spc="25">
                <a:solidFill>
                  <a:srgbClr val="E8F1FF"/>
                </a:solidFill>
                <a:latin typeface="Trebuchet MS"/>
                <a:cs typeface="Trebuchet MS"/>
              </a:rPr>
              <a:t>s</a:t>
            </a:r>
            <a:r>
              <a:rPr dirty="0" sz="2550" spc="-310">
                <a:solidFill>
                  <a:srgbClr val="E8F1FF"/>
                </a:solidFill>
                <a:latin typeface="Trebuchet MS"/>
                <a:cs typeface="Trebuchet MS"/>
              </a:rPr>
              <a:t>i</a:t>
            </a:r>
            <a:r>
              <a:rPr dirty="0" sz="2550" spc="50">
                <a:solidFill>
                  <a:srgbClr val="E8F1FF"/>
                </a:solidFill>
                <a:latin typeface="Trebuchet MS"/>
                <a:cs typeface="Trebuchet MS"/>
              </a:rPr>
              <a:t>g</a:t>
            </a:r>
            <a:r>
              <a:rPr dirty="0" sz="2550" spc="70">
                <a:solidFill>
                  <a:srgbClr val="E8F1FF"/>
                </a:solidFill>
                <a:latin typeface="Trebuchet MS"/>
                <a:cs typeface="Trebuchet MS"/>
              </a:rPr>
              <a:t>n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5"/>
                </a:moveTo>
                <a:lnTo>
                  <a:pt x="323157" y="0"/>
                </a:lnTo>
                <a:lnTo>
                  <a:pt x="387540" y="0"/>
                </a:lnTo>
                <a:lnTo>
                  <a:pt x="430462" y="107305"/>
                </a:lnTo>
                <a:close/>
              </a:path>
              <a:path w="4454525" h="4323715">
                <a:moveTo>
                  <a:pt x="938366" y="6888"/>
                </a:moveTo>
                <a:lnTo>
                  <a:pt x="938366" y="0"/>
                </a:lnTo>
                <a:lnTo>
                  <a:pt x="941315" y="0"/>
                </a:lnTo>
                <a:lnTo>
                  <a:pt x="938366" y="6888"/>
                </a:lnTo>
                <a:close/>
              </a:path>
              <a:path w="4454525" h="4323715">
                <a:moveTo>
                  <a:pt x="1204689" y="75288"/>
                </a:moveTo>
                <a:lnTo>
                  <a:pt x="1236944" y="0"/>
                </a:lnTo>
                <a:lnTo>
                  <a:pt x="1279977" y="0"/>
                </a:lnTo>
                <a:lnTo>
                  <a:pt x="1204689" y="75288"/>
                </a:lnTo>
                <a:close/>
              </a:path>
              <a:path w="4454525" h="4323715">
                <a:moveTo>
                  <a:pt x="1364773" y="299406"/>
                </a:moveTo>
                <a:lnTo>
                  <a:pt x="1664180" y="0"/>
                </a:lnTo>
                <a:lnTo>
                  <a:pt x="1706226" y="0"/>
                </a:lnTo>
                <a:lnTo>
                  <a:pt x="1487020" y="219364"/>
                </a:lnTo>
                <a:lnTo>
                  <a:pt x="1564879" y="219364"/>
                </a:lnTo>
                <a:lnTo>
                  <a:pt x="1364773" y="299406"/>
                </a:lnTo>
                <a:close/>
              </a:path>
              <a:path w="4454525" h="4323715">
                <a:moveTo>
                  <a:pt x="1564879" y="219364"/>
                </a:moveTo>
                <a:lnTo>
                  <a:pt x="1487020" y="219364"/>
                </a:lnTo>
                <a:lnTo>
                  <a:pt x="2035581" y="0"/>
                </a:lnTo>
                <a:lnTo>
                  <a:pt x="2113289" y="0"/>
                </a:lnTo>
                <a:lnTo>
                  <a:pt x="1564879" y="219364"/>
                </a:lnTo>
                <a:close/>
              </a:path>
              <a:path w="4454525" h="4323715">
                <a:moveTo>
                  <a:pt x="4111132" y="2223331"/>
                </a:moveTo>
                <a:lnTo>
                  <a:pt x="4080388" y="2223331"/>
                </a:lnTo>
                <a:lnTo>
                  <a:pt x="4188082" y="1973017"/>
                </a:lnTo>
                <a:lnTo>
                  <a:pt x="1465190" y="807310"/>
                </a:lnTo>
                <a:lnTo>
                  <a:pt x="4425298" y="807310"/>
                </a:lnTo>
                <a:lnTo>
                  <a:pt x="4425298" y="535167"/>
                </a:lnTo>
                <a:lnTo>
                  <a:pt x="1505938" y="535167"/>
                </a:lnTo>
                <a:lnTo>
                  <a:pt x="2843498" y="0"/>
                </a:lnTo>
                <a:lnTo>
                  <a:pt x="2923900" y="0"/>
                </a:lnTo>
                <a:lnTo>
                  <a:pt x="1658747" y="506061"/>
                </a:lnTo>
                <a:lnTo>
                  <a:pt x="4454404" y="506061"/>
                </a:lnTo>
                <a:lnTo>
                  <a:pt x="4454404" y="836417"/>
                </a:lnTo>
                <a:lnTo>
                  <a:pt x="1604900" y="836417"/>
                </a:lnTo>
                <a:lnTo>
                  <a:pt x="4224465" y="1958464"/>
                </a:lnTo>
                <a:lnTo>
                  <a:pt x="4111132" y="2223331"/>
                </a:lnTo>
                <a:close/>
              </a:path>
              <a:path w="4454525" h="4323715">
                <a:moveTo>
                  <a:pt x="121935" y="182981"/>
                </a:moveTo>
                <a:lnTo>
                  <a:pt x="78276" y="182981"/>
                </a:lnTo>
                <a:lnTo>
                  <a:pt x="0" y="104589"/>
                </a:lnTo>
                <a:lnTo>
                  <a:pt x="0" y="61045"/>
                </a:lnTo>
                <a:lnTo>
                  <a:pt x="121935" y="182981"/>
                </a:lnTo>
                <a:close/>
              </a:path>
              <a:path w="4454525" h="4323715">
                <a:moveTo>
                  <a:pt x="206344" y="267389"/>
                </a:moveTo>
                <a:lnTo>
                  <a:pt x="0" y="178988"/>
                </a:lnTo>
                <a:lnTo>
                  <a:pt x="0" y="149434"/>
                </a:lnTo>
                <a:lnTo>
                  <a:pt x="78276" y="182981"/>
                </a:lnTo>
                <a:lnTo>
                  <a:pt x="121935" y="182981"/>
                </a:lnTo>
                <a:lnTo>
                  <a:pt x="206344" y="267389"/>
                </a:lnTo>
                <a:close/>
              </a:path>
              <a:path w="4454525" h="4323715">
                <a:moveTo>
                  <a:pt x="139399" y="533712"/>
                </a:moveTo>
                <a:lnTo>
                  <a:pt x="0" y="533712"/>
                </a:lnTo>
                <a:lnTo>
                  <a:pt x="0" y="474033"/>
                </a:lnTo>
                <a:lnTo>
                  <a:pt x="139399" y="533712"/>
                </a:lnTo>
                <a:close/>
              </a:path>
              <a:path w="4454525" h="4323715">
                <a:moveTo>
                  <a:pt x="0" y="844744"/>
                </a:moveTo>
                <a:lnTo>
                  <a:pt x="0" y="805856"/>
                </a:lnTo>
                <a:lnTo>
                  <a:pt x="97195" y="805856"/>
                </a:lnTo>
                <a:lnTo>
                  <a:pt x="0" y="844744"/>
                </a:lnTo>
                <a:close/>
              </a:path>
              <a:path w="4454525" h="4323715">
                <a:moveTo>
                  <a:pt x="0" y="1168181"/>
                </a:moveTo>
                <a:lnTo>
                  <a:pt x="0" y="1136960"/>
                </a:lnTo>
                <a:lnTo>
                  <a:pt x="238360" y="1041616"/>
                </a:lnTo>
                <a:lnTo>
                  <a:pt x="158318" y="1121658"/>
                </a:lnTo>
                <a:lnTo>
                  <a:pt x="116114" y="1121658"/>
                </a:lnTo>
                <a:lnTo>
                  <a:pt x="0" y="1168181"/>
                </a:lnTo>
                <a:close/>
              </a:path>
              <a:path w="4454525" h="4323715">
                <a:moveTo>
                  <a:pt x="3310528" y="3327914"/>
                </a:moveTo>
                <a:lnTo>
                  <a:pt x="3268323" y="3327914"/>
                </a:lnTo>
                <a:lnTo>
                  <a:pt x="3460425" y="3135812"/>
                </a:lnTo>
                <a:lnTo>
                  <a:pt x="1396790" y="1073633"/>
                </a:lnTo>
                <a:lnTo>
                  <a:pt x="1597210" y="1159496"/>
                </a:lnTo>
                <a:lnTo>
                  <a:pt x="1523403" y="1159496"/>
                </a:lnTo>
                <a:lnTo>
                  <a:pt x="3501174" y="3137267"/>
                </a:lnTo>
                <a:lnTo>
                  <a:pt x="3310528" y="3327914"/>
                </a:lnTo>
                <a:close/>
              </a:path>
              <a:path w="4454525" h="4323715">
                <a:moveTo>
                  <a:pt x="0" y="1279977"/>
                </a:moveTo>
                <a:lnTo>
                  <a:pt x="0" y="1237857"/>
                </a:lnTo>
                <a:lnTo>
                  <a:pt x="116114" y="1121658"/>
                </a:lnTo>
                <a:lnTo>
                  <a:pt x="158318" y="1121658"/>
                </a:lnTo>
                <a:lnTo>
                  <a:pt x="0" y="1279977"/>
                </a:lnTo>
                <a:close/>
              </a:path>
              <a:path w="4454525" h="4323715">
                <a:moveTo>
                  <a:pt x="4094942" y="2261169"/>
                </a:moveTo>
                <a:lnTo>
                  <a:pt x="1523403" y="1159496"/>
                </a:lnTo>
                <a:lnTo>
                  <a:pt x="1597210" y="1159496"/>
                </a:lnTo>
                <a:lnTo>
                  <a:pt x="4080388" y="2223331"/>
                </a:lnTo>
                <a:lnTo>
                  <a:pt x="4111132" y="2223331"/>
                </a:lnTo>
                <a:lnTo>
                  <a:pt x="4094942" y="2261169"/>
                </a:lnTo>
                <a:close/>
              </a:path>
              <a:path w="4454525" h="4323715">
                <a:moveTo>
                  <a:pt x="2103347" y="4084677"/>
                </a:moveTo>
                <a:lnTo>
                  <a:pt x="2022575" y="4084677"/>
                </a:lnTo>
                <a:lnTo>
                  <a:pt x="2274344" y="3984260"/>
                </a:lnTo>
                <a:lnTo>
                  <a:pt x="1174127" y="1233717"/>
                </a:lnTo>
                <a:lnTo>
                  <a:pt x="1296374" y="1355964"/>
                </a:lnTo>
                <a:lnTo>
                  <a:pt x="1252714" y="1355964"/>
                </a:lnTo>
                <a:lnTo>
                  <a:pt x="2310727" y="4001724"/>
                </a:lnTo>
                <a:lnTo>
                  <a:pt x="2103347" y="4084677"/>
                </a:lnTo>
                <a:close/>
              </a:path>
              <a:path w="4454525" h="4323715">
                <a:moveTo>
                  <a:pt x="0" y="1706154"/>
                </a:moveTo>
                <a:lnTo>
                  <a:pt x="0" y="1664180"/>
                </a:lnTo>
                <a:lnTo>
                  <a:pt x="398445" y="1265735"/>
                </a:lnTo>
                <a:lnTo>
                  <a:pt x="343579" y="1393802"/>
                </a:lnTo>
                <a:lnTo>
                  <a:pt x="312581" y="1393802"/>
                </a:lnTo>
                <a:lnTo>
                  <a:pt x="0" y="1706154"/>
                </a:lnTo>
                <a:close/>
              </a:path>
              <a:path w="4454525" h="4323715">
                <a:moveTo>
                  <a:pt x="0" y="2957879"/>
                </a:moveTo>
                <a:lnTo>
                  <a:pt x="0" y="2885464"/>
                </a:lnTo>
                <a:lnTo>
                  <a:pt x="664767" y="1332679"/>
                </a:lnTo>
                <a:lnTo>
                  <a:pt x="664767" y="1473844"/>
                </a:lnTo>
                <a:lnTo>
                  <a:pt x="635661" y="1473844"/>
                </a:lnTo>
                <a:lnTo>
                  <a:pt x="0" y="2957879"/>
                </a:lnTo>
                <a:close/>
              </a:path>
              <a:path w="4454525" h="4323715">
                <a:moveTo>
                  <a:pt x="3268324" y="3370118"/>
                </a:moveTo>
                <a:lnTo>
                  <a:pt x="1252714" y="1355964"/>
                </a:lnTo>
                <a:lnTo>
                  <a:pt x="1296374" y="1355964"/>
                </a:lnTo>
                <a:lnTo>
                  <a:pt x="3268323" y="3327914"/>
                </a:lnTo>
                <a:lnTo>
                  <a:pt x="3310528" y="3327914"/>
                </a:lnTo>
                <a:lnTo>
                  <a:pt x="3268324" y="3370118"/>
                </a:lnTo>
                <a:close/>
              </a:path>
              <a:path w="4454525" h="4323715">
                <a:moveTo>
                  <a:pt x="966018" y="4294242"/>
                </a:moveTo>
                <a:lnTo>
                  <a:pt x="938366" y="4294242"/>
                </a:lnTo>
                <a:lnTo>
                  <a:pt x="938366" y="1374883"/>
                </a:lnTo>
                <a:lnTo>
                  <a:pt x="999506" y="1527691"/>
                </a:lnTo>
                <a:lnTo>
                  <a:pt x="966018" y="1527691"/>
                </a:lnTo>
                <a:lnTo>
                  <a:pt x="966018" y="4294242"/>
                </a:lnTo>
                <a:close/>
              </a:path>
              <a:path w="4454525" h="4323715">
                <a:moveTo>
                  <a:pt x="0" y="2195777"/>
                </a:moveTo>
                <a:lnTo>
                  <a:pt x="0" y="2123022"/>
                </a:lnTo>
                <a:lnTo>
                  <a:pt x="312581" y="1393802"/>
                </a:lnTo>
                <a:lnTo>
                  <a:pt x="343579" y="1393802"/>
                </a:lnTo>
                <a:lnTo>
                  <a:pt x="0" y="2195777"/>
                </a:lnTo>
                <a:close/>
              </a:path>
              <a:path w="4454525" h="4323715">
                <a:moveTo>
                  <a:pt x="966018" y="4323349"/>
                </a:moveTo>
                <a:lnTo>
                  <a:pt x="635661" y="4323349"/>
                </a:lnTo>
                <a:lnTo>
                  <a:pt x="635661" y="1473844"/>
                </a:lnTo>
                <a:lnTo>
                  <a:pt x="664767" y="1473844"/>
                </a:lnTo>
                <a:lnTo>
                  <a:pt x="664767" y="4294242"/>
                </a:lnTo>
                <a:lnTo>
                  <a:pt x="966018" y="4294242"/>
                </a:lnTo>
                <a:lnTo>
                  <a:pt x="966018" y="4323349"/>
                </a:lnTo>
                <a:close/>
              </a:path>
              <a:path w="4454525" h="4323715">
                <a:moveTo>
                  <a:pt x="2005111" y="4123971"/>
                </a:moveTo>
                <a:lnTo>
                  <a:pt x="1999290" y="4110873"/>
                </a:lnTo>
                <a:lnTo>
                  <a:pt x="966018" y="1527691"/>
                </a:lnTo>
                <a:lnTo>
                  <a:pt x="999506" y="1527691"/>
                </a:lnTo>
                <a:lnTo>
                  <a:pt x="2022575" y="4084677"/>
                </a:lnTo>
                <a:lnTo>
                  <a:pt x="2103347" y="4084677"/>
                </a:lnTo>
                <a:lnTo>
                  <a:pt x="2005111" y="4123971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116735" y="6128709"/>
            <a:ext cx="5171440" cy="4158615"/>
          </a:xfrm>
          <a:custGeom>
            <a:avLst/>
            <a:gdLst/>
            <a:ahLst/>
            <a:cxnLst/>
            <a:rect l="l" t="t" r="r" b="b"/>
            <a:pathLst>
              <a:path w="5171440" h="4158615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5171440" h="4158615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5171440" h="4158615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5171440" h="4158615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5024364" y="266322"/>
                </a:lnTo>
                <a:lnTo>
                  <a:pt x="4955343" y="266322"/>
                </a:lnTo>
                <a:lnTo>
                  <a:pt x="3849448" y="2849504"/>
                </a:lnTo>
                <a:close/>
              </a:path>
              <a:path w="5171440" h="4158615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5171440" h="4158615">
                <a:moveTo>
                  <a:pt x="5171263" y="359218"/>
                </a:moveTo>
                <a:lnTo>
                  <a:pt x="4955343" y="266322"/>
                </a:lnTo>
                <a:lnTo>
                  <a:pt x="5024364" y="266322"/>
                </a:lnTo>
                <a:lnTo>
                  <a:pt x="5171263" y="329178"/>
                </a:lnTo>
                <a:lnTo>
                  <a:pt x="5171263" y="359218"/>
                </a:lnTo>
                <a:close/>
              </a:path>
              <a:path w="5171440" h="4158615">
                <a:moveTo>
                  <a:pt x="4055959" y="3057614"/>
                </a:moveTo>
                <a:lnTo>
                  <a:pt x="5171263" y="454297"/>
                </a:lnTo>
                <a:lnTo>
                  <a:pt x="5171263" y="524576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5171440" h="4158615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5171440" h="4158615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5171440" h="4158615">
                <a:moveTo>
                  <a:pt x="4184027" y="2929546"/>
                </a:moveTo>
                <a:lnTo>
                  <a:pt x="4140367" y="2929546"/>
                </a:lnTo>
                <a:lnTo>
                  <a:pt x="5171263" y="1900166"/>
                </a:lnTo>
                <a:lnTo>
                  <a:pt x="5171263" y="1942310"/>
                </a:lnTo>
                <a:lnTo>
                  <a:pt x="4184027" y="2929546"/>
                </a:lnTo>
                <a:close/>
              </a:path>
              <a:path w="5171440" h="4158615">
                <a:moveTo>
                  <a:pt x="2023442" y="4158290"/>
                </a:moveTo>
                <a:lnTo>
                  <a:pt x="1948244" y="4158290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023442" y="4158290"/>
                </a:lnTo>
                <a:close/>
              </a:path>
              <a:path w="5171440" h="4158615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5171440" h="4158615">
                <a:moveTo>
                  <a:pt x="4216043" y="3281732"/>
                </a:moveTo>
                <a:lnTo>
                  <a:pt x="5171263" y="2326513"/>
                </a:lnTo>
                <a:lnTo>
                  <a:pt x="5171263" y="2368115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5171440" h="4158615">
                <a:moveTo>
                  <a:pt x="4416149" y="3201690"/>
                </a:moveTo>
                <a:lnTo>
                  <a:pt x="4338290" y="3201690"/>
                </a:lnTo>
                <a:lnTo>
                  <a:pt x="5171263" y="2868592"/>
                </a:lnTo>
                <a:lnTo>
                  <a:pt x="5171263" y="2899644"/>
                </a:lnTo>
                <a:lnTo>
                  <a:pt x="4416149" y="3201690"/>
                </a:lnTo>
                <a:close/>
              </a:path>
              <a:path w="5171440" h="4158615">
                <a:moveTo>
                  <a:pt x="5171263" y="3517493"/>
                </a:moveTo>
                <a:lnTo>
                  <a:pt x="4357209" y="3517493"/>
                </a:lnTo>
                <a:lnTo>
                  <a:pt x="5171263" y="3191784"/>
                </a:lnTo>
                <a:lnTo>
                  <a:pt x="5171263" y="3223888"/>
                </a:lnTo>
                <a:lnTo>
                  <a:pt x="4510017" y="3488386"/>
                </a:lnTo>
                <a:lnTo>
                  <a:pt x="5171263" y="3488386"/>
                </a:lnTo>
                <a:lnTo>
                  <a:pt x="5171263" y="3517493"/>
                </a:lnTo>
                <a:close/>
              </a:path>
              <a:path w="5171440" h="4158615">
                <a:moveTo>
                  <a:pt x="5171263" y="4155589"/>
                </a:moveTo>
                <a:lnTo>
                  <a:pt x="4316460" y="3789636"/>
                </a:lnTo>
                <a:lnTo>
                  <a:pt x="5171263" y="3789636"/>
                </a:lnTo>
                <a:lnTo>
                  <a:pt x="5171263" y="3818742"/>
                </a:lnTo>
                <a:lnTo>
                  <a:pt x="4456170" y="3818742"/>
                </a:lnTo>
                <a:lnTo>
                  <a:pt x="5171263" y="4125040"/>
                </a:lnTo>
                <a:lnTo>
                  <a:pt x="5171263" y="4155589"/>
                </a:lnTo>
                <a:close/>
              </a:path>
              <a:path w="5171440" h="4158615">
                <a:moveTo>
                  <a:pt x="2831844" y="4158290"/>
                </a:moveTo>
                <a:lnTo>
                  <a:pt x="2753760" y="4158290"/>
                </a:lnTo>
                <a:lnTo>
                  <a:pt x="3089631" y="4023941"/>
                </a:lnTo>
                <a:lnTo>
                  <a:pt x="3009588" y="4103984"/>
                </a:lnTo>
                <a:lnTo>
                  <a:pt x="2967384" y="4103984"/>
                </a:lnTo>
                <a:lnTo>
                  <a:pt x="2831844" y="4158290"/>
                </a:lnTo>
                <a:close/>
              </a:path>
              <a:path w="5171440" h="4158615">
                <a:moveTo>
                  <a:pt x="4391141" y="4158290"/>
                </a:moveTo>
                <a:lnTo>
                  <a:pt x="4350463" y="4158290"/>
                </a:lnTo>
                <a:lnTo>
                  <a:pt x="4248060" y="4055959"/>
                </a:lnTo>
                <a:lnTo>
                  <a:pt x="4448480" y="4141822"/>
                </a:lnTo>
                <a:lnTo>
                  <a:pt x="4374673" y="4141822"/>
                </a:lnTo>
                <a:lnTo>
                  <a:pt x="4391141" y="4158290"/>
                </a:lnTo>
                <a:close/>
              </a:path>
              <a:path w="5171440" h="4158615">
                <a:moveTo>
                  <a:pt x="2955282" y="4158290"/>
                </a:moveTo>
                <a:lnTo>
                  <a:pt x="2913118" y="4158290"/>
                </a:lnTo>
                <a:lnTo>
                  <a:pt x="2967384" y="4103984"/>
                </a:lnTo>
                <a:lnTo>
                  <a:pt x="3009588" y="4103984"/>
                </a:lnTo>
                <a:lnTo>
                  <a:pt x="2955282" y="4158290"/>
                </a:lnTo>
                <a:close/>
              </a:path>
              <a:path w="5171440" h="4158615">
                <a:moveTo>
                  <a:pt x="4486919" y="4158290"/>
                </a:moveTo>
                <a:lnTo>
                  <a:pt x="4413113" y="4158290"/>
                </a:lnTo>
                <a:lnTo>
                  <a:pt x="4374673" y="4141822"/>
                </a:lnTo>
                <a:lnTo>
                  <a:pt x="4448480" y="4141822"/>
                </a:lnTo>
                <a:lnTo>
                  <a:pt x="4486919" y="4158290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113231"/>
            <a:ext cx="5287010" cy="10045700"/>
            <a:chOff x="0" y="113231"/>
            <a:chExt cx="5287010" cy="100457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3231"/>
              <a:ext cx="5286812" cy="10045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51033" y="3790950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60648" y="5143499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400049" y="800099"/>
                  </a:moveTo>
                  <a:lnTo>
                    <a:pt x="353395" y="797408"/>
                  </a:lnTo>
                  <a:lnTo>
                    <a:pt x="308322" y="789534"/>
                  </a:lnTo>
                  <a:lnTo>
                    <a:pt x="265129" y="776777"/>
                  </a:lnTo>
                  <a:lnTo>
                    <a:pt x="224118" y="759438"/>
                  </a:lnTo>
                  <a:lnTo>
                    <a:pt x="185587" y="737816"/>
                  </a:lnTo>
                  <a:lnTo>
                    <a:pt x="149839" y="712213"/>
                  </a:lnTo>
                  <a:lnTo>
                    <a:pt x="117171" y="682928"/>
                  </a:lnTo>
                  <a:lnTo>
                    <a:pt x="87886" y="650260"/>
                  </a:lnTo>
                  <a:lnTo>
                    <a:pt x="62282" y="614512"/>
                  </a:lnTo>
                  <a:lnTo>
                    <a:pt x="40661" y="575981"/>
                  </a:lnTo>
                  <a:lnTo>
                    <a:pt x="23322" y="534970"/>
                  </a:lnTo>
                  <a:lnTo>
                    <a:pt x="10565" y="491777"/>
                  </a:lnTo>
                  <a:lnTo>
                    <a:pt x="2691" y="446704"/>
                  </a:lnTo>
                  <a:lnTo>
                    <a:pt x="0" y="400049"/>
                  </a:lnTo>
                  <a:lnTo>
                    <a:pt x="2691" y="353395"/>
                  </a:lnTo>
                  <a:lnTo>
                    <a:pt x="10565" y="308322"/>
                  </a:lnTo>
                  <a:lnTo>
                    <a:pt x="23322" y="265129"/>
                  </a:lnTo>
                  <a:lnTo>
                    <a:pt x="40661" y="224118"/>
                  </a:lnTo>
                  <a:lnTo>
                    <a:pt x="62282" y="185587"/>
                  </a:lnTo>
                  <a:lnTo>
                    <a:pt x="87886" y="149839"/>
                  </a:lnTo>
                  <a:lnTo>
                    <a:pt x="117171" y="117171"/>
                  </a:lnTo>
                  <a:lnTo>
                    <a:pt x="149839" y="87886"/>
                  </a:lnTo>
                  <a:lnTo>
                    <a:pt x="185587" y="62282"/>
                  </a:lnTo>
                  <a:lnTo>
                    <a:pt x="224118" y="40661"/>
                  </a:lnTo>
                  <a:lnTo>
                    <a:pt x="265129" y="23322"/>
                  </a:lnTo>
                  <a:lnTo>
                    <a:pt x="308322" y="10565"/>
                  </a:lnTo>
                  <a:lnTo>
                    <a:pt x="353395" y="2691"/>
                  </a:lnTo>
                  <a:lnTo>
                    <a:pt x="400049" y="0"/>
                  </a:lnTo>
                  <a:lnTo>
                    <a:pt x="446704" y="2691"/>
                  </a:lnTo>
                  <a:lnTo>
                    <a:pt x="491777" y="10565"/>
                  </a:lnTo>
                  <a:lnTo>
                    <a:pt x="534970" y="23322"/>
                  </a:lnTo>
                  <a:lnTo>
                    <a:pt x="575981" y="40661"/>
                  </a:lnTo>
                  <a:lnTo>
                    <a:pt x="614512" y="62282"/>
                  </a:lnTo>
                  <a:lnTo>
                    <a:pt x="650260" y="87886"/>
                  </a:lnTo>
                  <a:lnTo>
                    <a:pt x="682928" y="117171"/>
                  </a:lnTo>
                  <a:lnTo>
                    <a:pt x="712213" y="149839"/>
                  </a:lnTo>
                  <a:lnTo>
                    <a:pt x="737816" y="185587"/>
                  </a:lnTo>
                  <a:lnTo>
                    <a:pt x="759438" y="224118"/>
                  </a:lnTo>
                  <a:lnTo>
                    <a:pt x="776777" y="265129"/>
                  </a:lnTo>
                  <a:lnTo>
                    <a:pt x="789534" y="308322"/>
                  </a:lnTo>
                  <a:lnTo>
                    <a:pt x="797408" y="353395"/>
                  </a:lnTo>
                  <a:lnTo>
                    <a:pt x="800099" y="400049"/>
                  </a:lnTo>
                  <a:lnTo>
                    <a:pt x="797408" y="446704"/>
                  </a:lnTo>
                  <a:lnTo>
                    <a:pt x="789534" y="491777"/>
                  </a:lnTo>
                  <a:lnTo>
                    <a:pt x="776777" y="534970"/>
                  </a:lnTo>
                  <a:lnTo>
                    <a:pt x="759438" y="575981"/>
                  </a:lnTo>
                  <a:lnTo>
                    <a:pt x="737816" y="614512"/>
                  </a:lnTo>
                  <a:lnTo>
                    <a:pt x="712213" y="650260"/>
                  </a:lnTo>
                  <a:lnTo>
                    <a:pt x="682928" y="682928"/>
                  </a:lnTo>
                  <a:lnTo>
                    <a:pt x="650260" y="712213"/>
                  </a:lnTo>
                  <a:lnTo>
                    <a:pt x="614512" y="737816"/>
                  </a:lnTo>
                  <a:lnTo>
                    <a:pt x="575981" y="759438"/>
                  </a:lnTo>
                  <a:lnTo>
                    <a:pt x="534970" y="776777"/>
                  </a:lnTo>
                  <a:lnTo>
                    <a:pt x="491777" y="789534"/>
                  </a:lnTo>
                  <a:lnTo>
                    <a:pt x="446704" y="797408"/>
                  </a:lnTo>
                  <a:lnTo>
                    <a:pt x="400049" y="800099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122375" y="5318156"/>
            <a:ext cx="4794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8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55602" y="5243476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400049" y="800099"/>
                </a:moveTo>
                <a:lnTo>
                  <a:pt x="353395" y="797408"/>
                </a:lnTo>
                <a:lnTo>
                  <a:pt x="308322" y="789534"/>
                </a:lnTo>
                <a:lnTo>
                  <a:pt x="265129" y="776777"/>
                </a:lnTo>
                <a:lnTo>
                  <a:pt x="224118" y="759438"/>
                </a:lnTo>
                <a:lnTo>
                  <a:pt x="185587" y="737816"/>
                </a:lnTo>
                <a:lnTo>
                  <a:pt x="149839" y="712213"/>
                </a:lnTo>
                <a:lnTo>
                  <a:pt x="117171" y="682928"/>
                </a:lnTo>
                <a:lnTo>
                  <a:pt x="87886" y="650260"/>
                </a:lnTo>
                <a:lnTo>
                  <a:pt x="62282" y="614512"/>
                </a:lnTo>
                <a:lnTo>
                  <a:pt x="40661" y="575981"/>
                </a:lnTo>
                <a:lnTo>
                  <a:pt x="23322" y="534970"/>
                </a:lnTo>
                <a:lnTo>
                  <a:pt x="10565" y="491777"/>
                </a:lnTo>
                <a:lnTo>
                  <a:pt x="2691" y="446704"/>
                </a:lnTo>
                <a:lnTo>
                  <a:pt x="0" y="400049"/>
                </a:lnTo>
                <a:lnTo>
                  <a:pt x="2691" y="353395"/>
                </a:lnTo>
                <a:lnTo>
                  <a:pt x="10565" y="308322"/>
                </a:lnTo>
                <a:lnTo>
                  <a:pt x="23322" y="265129"/>
                </a:lnTo>
                <a:lnTo>
                  <a:pt x="40661" y="224118"/>
                </a:lnTo>
                <a:lnTo>
                  <a:pt x="62282" y="185587"/>
                </a:lnTo>
                <a:lnTo>
                  <a:pt x="87886" y="149839"/>
                </a:lnTo>
                <a:lnTo>
                  <a:pt x="117171" y="117171"/>
                </a:lnTo>
                <a:lnTo>
                  <a:pt x="149839" y="87886"/>
                </a:lnTo>
                <a:lnTo>
                  <a:pt x="185587" y="62282"/>
                </a:lnTo>
                <a:lnTo>
                  <a:pt x="224118" y="40661"/>
                </a:lnTo>
                <a:lnTo>
                  <a:pt x="265129" y="23322"/>
                </a:lnTo>
                <a:lnTo>
                  <a:pt x="308322" y="10565"/>
                </a:lnTo>
                <a:lnTo>
                  <a:pt x="353395" y="2691"/>
                </a:lnTo>
                <a:lnTo>
                  <a:pt x="400049" y="0"/>
                </a:lnTo>
                <a:lnTo>
                  <a:pt x="446704" y="2691"/>
                </a:lnTo>
                <a:lnTo>
                  <a:pt x="491777" y="10565"/>
                </a:lnTo>
                <a:lnTo>
                  <a:pt x="534970" y="23322"/>
                </a:lnTo>
                <a:lnTo>
                  <a:pt x="575981" y="40661"/>
                </a:lnTo>
                <a:lnTo>
                  <a:pt x="614512" y="62282"/>
                </a:lnTo>
                <a:lnTo>
                  <a:pt x="650260" y="87886"/>
                </a:lnTo>
                <a:lnTo>
                  <a:pt x="682928" y="117171"/>
                </a:lnTo>
                <a:lnTo>
                  <a:pt x="712213" y="149839"/>
                </a:lnTo>
                <a:lnTo>
                  <a:pt x="737816" y="185587"/>
                </a:lnTo>
                <a:lnTo>
                  <a:pt x="759438" y="224118"/>
                </a:lnTo>
                <a:lnTo>
                  <a:pt x="776777" y="265129"/>
                </a:lnTo>
                <a:lnTo>
                  <a:pt x="789534" y="308322"/>
                </a:lnTo>
                <a:lnTo>
                  <a:pt x="797408" y="353395"/>
                </a:lnTo>
                <a:lnTo>
                  <a:pt x="800099" y="400049"/>
                </a:lnTo>
                <a:lnTo>
                  <a:pt x="797408" y="446704"/>
                </a:lnTo>
                <a:lnTo>
                  <a:pt x="789534" y="491777"/>
                </a:lnTo>
                <a:lnTo>
                  <a:pt x="776777" y="534970"/>
                </a:lnTo>
                <a:lnTo>
                  <a:pt x="759438" y="575981"/>
                </a:lnTo>
                <a:lnTo>
                  <a:pt x="737816" y="614512"/>
                </a:lnTo>
                <a:lnTo>
                  <a:pt x="712213" y="650260"/>
                </a:lnTo>
                <a:lnTo>
                  <a:pt x="682928" y="682928"/>
                </a:lnTo>
                <a:lnTo>
                  <a:pt x="650260" y="712213"/>
                </a:lnTo>
                <a:lnTo>
                  <a:pt x="614512" y="737816"/>
                </a:lnTo>
                <a:lnTo>
                  <a:pt x="575981" y="759438"/>
                </a:lnTo>
                <a:lnTo>
                  <a:pt x="534970" y="776777"/>
                </a:lnTo>
                <a:lnTo>
                  <a:pt x="491777" y="789534"/>
                </a:lnTo>
                <a:lnTo>
                  <a:pt x="446704" y="797408"/>
                </a:lnTo>
                <a:lnTo>
                  <a:pt x="400049" y="80009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917328" y="5418133"/>
            <a:ext cx="4794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80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60648" y="6051994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400049" y="800099"/>
                </a:moveTo>
                <a:lnTo>
                  <a:pt x="353395" y="797408"/>
                </a:lnTo>
                <a:lnTo>
                  <a:pt x="308322" y="789534"/>
                </a:lnTo>
                <a:lnTo>
                  <a:pt x="265129" y="776777"/>
                </a:lnTo>
                <a:lnTo>
                  <a:pt x="224118" y="759438"/>
                </a:lnTo>
                <a:lnTo>
                  <a:pt x="185587" y="737816"/>
                </a:lnTo>
                <a:lnTo>
                  <a:pt x="149839" y="712213"/>
                </a:lnTo>
                <a:lnTo>
                  <a:pt x="117171" y="682928"/>
                </a:lnTo>
                <a:lnTo>
                  <a:pt x="87886" y="650260"/>
                </a:lnTo>
                <a:lnTo>
                  <a:pt x="62282" y="614512"/>
                </a:lnTo>
                <a:lnTo>
                  <a:pt x="40661" y="575981"/>
                </a:lnTo>
                <a:lnTo>
                  <a:pt x="23322" y="534970"/>
                </a:lnTo>
                <a:lnTo>
                  <a:pt x="10565" y="491777"/>
                </a:lnTo>
                <a:lnTo>
                  <a:pt x="2691" y="446704"/>
                </a:lnTo>
                <a:lnTo>
                  <a:pt x="0" y="400049"/>
                </a:lnTo>
                <a:lnTo>
                  <a:pt x="2691" y="353395"/>
                </a:lnTo>
                <a:lnTo>
                  <a:pt x="10565" y="308322"/>
                </a:lnTo>
                <a:lnTo>
                  <a:pt x="23322" y="265129"/>
                </a:lnTo>
                <a:lnTo>
                  <a:pt x="40661" y="224118"/>
                </a:lnTo>
                <a:lnTo>
                  <a:pt x="62282" y="185587"/>
                </a:lnTo>
                <a:lnTo>
                  <a:pt x="87886" y="149839"/>
                </a:lnTo>
                <a:lnTo>
                  <a:pt x="117171" y="117171"/>
                </a:lnTo>
                <a:lnTo>
                  <a:pt x="149839" y="87886"/>
                </a:lnTo>
                <a:lnTo>
                  <a:pt x="185587" y="62282"/>
                </a:lnTo>
                <a:lnTo>
                  <a:pt x="224118" y="40661"/>
                </a:lnTo>
                <a:lnTo>
                  <a:pt x="265129" y="23322"/>
                </a:lnTo>
                <a:lnTo>
                  <a:pt x="308322" y="10565"/>
                </a:lnTo>
                <a:lnTo>
                  <a:pt x="353395" y="2691"/>
                </a:lnTo>
                <a:lnTo>
                  <a:pt x="400049" y="0"/>
                </a:lnTo>
                <a:lnTo>
                  <a:pt x="446704" y="2691"/>
                </a:lnTo>
                <a:lnTo>
                  <a:pt x="491777" y="10565"/>
                </a:lnTo>
                <a:lnTo>
                  <a:pt x="534970" y="23322"/>
                </a:lnTo>
                <a:lnTo>
                  <a:pt x="575981" y="40661"/>
                </a:lnTo>
                <a:lnTo>
                  <a:pt x="614512" y="62282"/>
                </a:lnTo>
                <a:lnTo>
                  <a:pt x="650260" y="87886"/>
                </a:lnTo>
                <a:lnTo>
                  <a:pt x="682928" y="117171"/>
                </a:lnTo>
                <a:lnTo>
                  <a:pt x="712213" y="149839"/>
                </a:lnTo>
                <a:lnTo>
                  <a:pt x="737816" y="185587"/>
                </a:lnTo>
                <a:lnTo>
                  <a:pt x="759438" y="224118"/>
                </a:lnTo>
                <a:lnTo>
                  <a:pt x="776777" y="265129"/>
                </a:lnTo>
                <a:lnTo>
                  <a:pt x="789534" y="308322"/>
                </a:lnTo>
                <a:lnTo>
                  <a:pt x="797408" y="353395"/>
                </a:lnTo>
                <a:lnTo>
                  <a:pt x="800099" y="400049"/>
                </a:lnTo>
                <a:lnTo>
                  <a:pt x="797408" y="446704"/>
                </a:lnTo>
                <a:lnTo>
                  <a:pt x="789534" y="491777"/>
                </a:lnTo>
                <a:lnTo>
                  <a:pt x="776777" y="534970"/>
                </a:lnTo>
                <a:lnTo>
                  <a:pt x="759438" y="575981"/>
                </a:lnTo>
                <a:lnTo>
                  <a:pt x="737816" y="614512"/>
                </a:lnTo>
                <a:lnTo>
                  <a:pt x="712213" y="650260"/>
                </a:lnTo>
                <a:lnTo>
                  <a:pt x="682928" y="682928"/>
                </a:lnTo>
                <a:lnTo>
                  <a:pt x="650260" y="712213"/>
                </a:lnTo>
                <a:lnTo>
                  <a:pt x="614512" y="737816"/>
                </a:lnTo>
                <a:lnTo>
                  <a:pt x="575981" y="759438"/>
                </a:lnTo>
                <a:lnTo>
                  <a:pt x="534970" y="776777"/>
                </a:lnTo>
                <a:lnTo>
                  <a:pt x="491777" y="789534"/>
                </a:lnTo>
                <a:lnTo>
                  <a:pt x="446704" y="797408"/>
                </a:lnTo>
                <a:lnTo>
                  <a:pt x="400049" y="80009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122375" y="6226650"/>
            <a:ext cx="4794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8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55602" y="6151971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400049" y="800099"/>
                </a:moveTo>
                <a:lnTo>
                  <a:pt x="353395" y="797408"/>
                </a:lnTo>
                <a:lnTo>
                  <a:pt x="308322" y="789534"/>
                </a:lnTo>
                <a:lnTo>
                  <a:pt x="265129" y="776777"/>
                </a:lnTo>
                <a:lnTo>
                  <a:pt x="224118" y="759438"/>
                </a:lnTo>
                <a:lnTo>
                  <a:pt x="185587" y="737816"/>
                </a:lnTo>
                <a:lnTo>
                  <a:pt x="149839" y="712213"/>
                </a:lnTo>
                <a:lnTo>
                  <a:pt x="117171" y="682928"/>
                </a:lnTo>
                <a:lnTo>
                  <a:pt x="87886" y="650260"/>
                </a:lnTo>
                <a:lnTo>
                  <a:pt x="62282" y="614512"/>
                </a:lnTo>
                <a:lnTo>
                  <a:pt x="40661" y="575981"/>
                </a:lnTo>
                <a:lnTo>
                  <a:pt x="23322" y="534970"/>
                </a:lnTo>
                <a:lnTo>
                  <a:pt x="10565" y="491777"/>
                </a:lnTo>
                <a:lnTo>
                  <a:pt x="2691" y="446704"/>
                </a:lnTo>
                <a:lnTo>
                  <a:pt x="0" y="400049"/>
                </a:lnTo>
                <a:lnTo>
                  <a:pt x="2691" y="353395"/>
                </a:lnTo>
                <a:lnTo>
                  <a:pt x="10565" y="308322"/>
                </a:lnTo>
                <a:lnTo>
                  <a:pt x="23322" y="265129"/>
                </a:lnTo>
                <a:lnTo>
                  <a:pt x="40661" y="224118"/>
                </a:lnTo>
                <a:lnTo>
                  <a:pt x="62282" y="185587"/>
                </a:lnTo>
                <a:lnTo>
                  <a:pt x="87886" y="149839"/>
                </a:lnTo>
                <a:lnTo>
                  <a:pt x="117171" y="117171"/>
                </a:lnTo>
                <a:lnTo>
                  <a:pt x="149839" y="87886"/>
                </a:lnTo>
                <a:lnTo>
                  <a:pt x="185587" y="62282"/>
                </a:lnTo>
                <a:lnTo>
                  <a:pt x="224118" y="40661"/>
                </a:lnTo>
                <a:lnTo>
                  <a:pt x="265129" y="23322"/>
                </a:lnTo>
                <a:lnTo>
                  <a:pt x="308322" y="10565"/>
                </a:lnTo>
                <a:lnTo>
                  <a:pt x="353395" y="2691"/>
                </a:lnTo>
                <a:lnTo>
                  <a:pt x="400049" y="0"/>
                </a:lnTo>
                <a:lnTo>
                  <a:pt x="446704" y="2691"/>
                </a:lnTo>
                <a:lnTo>
                  <a:pt x="491777" y="10565"/>
                </a:lnTo>
                <a:lnTo>
                  <a:pt x="534970" y="23322"/>
                </a:lnTo>
                <a:lnTo>
                  <a:pt x="575981" y="40661"/>
                </a:lnTo>
                <a:lnTo>
                  <a:pt x="614512" y="62282"/>
                </a:lnTo>
                <a:lnTo>
                  <a:pt x="650260" y="87886"/>
                </a:lnTo>
                <a:lnTo>
                  <a:pt x="682928" y="117171"/>
                </a:lnTo>
                <a:lnTo>
                  <a:pt x="712213" y="149839"/>
                </a:lnTo>
                <a:lnTo>
                  <a:pt x="737816" y="185587"/>
                </a:lnTo>
                <a:lnTo>
                  <a:pt x="759438" y="224118"/>
                </a:lnTo>
                <a:lnTo>
                  <a:pt x="776777" y="265129"/>
                </a:lnTo>
                <a:lnTo>
                  <a:pt x="789534" y="308322"/>
                </a:lnTo>
                <a:lnTo>
                  <a:pt x="797408" y="353395"/>
                </a:lnTo>
                <a:lnTo>
                  <a:pt x="800099" y="400049"/>
                </a:lnTo>
                <a:lnTo>
                  <a:pt x="797408" y="446704"/>
                </a:lnTo>
                <a:lnTo>
                  <a:pt x="789534" y="491777"/>
                </a:lnTo>
                <a:lnTo>
                  <a:pt x="776777" y="534970"/>
                </a:lnTo>
                <a:lnTo>
                  <a:pt x="759438" y="575981"/>
                </a:lnTo>
                <a:lnTo>
                  <a:pt x="737816" y="614512"/>
                </a:lnTo>
                <a:lnTo>
                  <a:pt x="712213" y="650260"/>
                </a:lnTo>
                <a:lnTo>
                  <a:pt x="682928" y="682928"/>
                </a:lnTo>
                <a:lnTo>
                  <a:pt x="650260" y="712213"/>
                </a:lnTo>
                <a:lnTo>
                  <a:pt x="614512" y="737816"/>
                </a:lnTo>
                <a:lnTo>
                  <a:pt x="575981" y="759438"/>
                </a:lnTo>
                <a:lnTo>
                  <a:pt x="534970" y="776777"/>
                </a:lnTo>
                <a:lnTo>
                  <a:pt x="491777" y="789534"/>
                </a:lnTo>
                <a:lnTo>
                  <a:pt x="446704" y="797408"/>
                </a:lnTo>
                <a:lnTo>
                  <a:pt x="400049" y="80009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917328" y="6326627"/>
            <a:ext cx="4794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80">
                <a:solidFill>
                  <a:srgbClr val="FFFFFF"/>
                </a:solidFill>
                <a:latin typeface="Trebuchet MS"/>
                <a:cs typeface="Trebuchet MS"/>
              </a:rPr>
              <a:t>05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6459990"/>
            <a:ext cx="4761230" cy="3827145"/>
            <a:chOff x="0" y="6459990"/>
            <a:chExt cx="4761230" cy="382714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59990"/>
              <a:ext cx="4174406" cy="382700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960648" y="7017165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400049" y="800099"/>
                  </a:moveTo>
                  <a:lnTo>
                    <a:pt x="353395" y="797408"/>
                  </a:lnTo>
                  <a:lnTo>
                    <a:pt x="308322" y="789534"/>
                  </a:lnTo>
                  <a:lnTo>
                    <a:pt x="265129" y="776777"/>
                  </a:lnTo>
                  <a:lnTo>
                    <a:pt x="224118" y="759438"/>
                  </a:lnTo>
                  <a:lnTo>
                    <a:pt x="185587" y="737816"/>
                  </a:lnTo>
                  <a:lnTo>
                    <a:pt x="149839" y="712213"/>
                  </a:lnTo>
                  <a:lnTo>
                    <a:pt x="117171" y="682928"/>
                  </a:lnTo>
                  <a:lnTo>
                    <a:pt x="87886" y="650260"/>
                  </a:lnTo>
                  <a:lnTo>
                    <a:pt x="62282" y="614512"/>
                  </a:lnTo>
                  <a:lnTo>
                    <a:pt x="40661" y="575981"/>
                  </a:lnTo>
                  <a:lnTo>
                    <a:pt x="23322" y="534970"/>
                  </a:lnTo>
                  <a:lnTo>
                    <a:pt x="10565" y="491777"/>
                  </a:lnTo>
                  <a:lnTo>
                    <a:pt x="2691" y="446704"/>
                  </a:lnTo>
                  <a:lnTo>
                    <a:pt x="0" y="400049"/>
                  </a:lnTo>
                  <a:lnTo>
                    <a:pt x="2691" y="353395"/>
                  </a:lnTo>
                  <a:lnTo>
                    <a:pt x="10565" y="308322"/>
                  </a:lnTo>
                  <a:lnTo>
                    <a:pt x="23322" y="265129"/>
                  </a:lnTo>
                  <a:lnTo>
                    <a:pt x="40661" y="224118"/>
                  </a:lnTo>
                  <a:lnTo>
                    <a:pt x="62282" y="185587"/>
                  </a:lnTo>
                  <a:lnTo>
                    <a:pt x="87886" y="149839"/>
                  </a:lnTo>
                  <a:lnTo>
                    <a:pt x="117171" y="117171"/>
                  </a:lnTo>
                  <a:lnTo>
                    <a:pt x="149839" y="87886"/>
                  </a:lnTo>
                  <a:lnTo>
                    <a:pt x="185587" y="62282"/>
                  </a:lnTo>
                  <a:lnTo>
                    <a:pt x="224118" y="40661"/>
                  </a:lnTo>
                  <a:lnTo>
                    <a:pt x="265129" y="23322"/>
                  </a:lnTo>
                  <a:lnTo>
                    <a:pt x="308322" y="10565"/>
                  </a:lnTo>
                  <a:lnTo>
                    <a:pt x="353395" y="2691"/>
                  </a:lnTo>
                  <a:lnTo>
                    <a:pt x="400049" y="0"/>
                  </a:lnTo>
                  <a:lnTo>
                    <a:pt x="446704" y="2691"/>
                  </a:lnTo>
                  <a:lnTo>
                    <a:pt x="491777" y="10565"/>
                  </a:lnTo>
                  <a:lnTo>
                    <a:pt x="534970" y="23322"/>
                  </a:lnTo>
                  <a:lnTo>
                    <a:pt x="575981" y="40661"/>
                  </a:lnTo>
                  <a:lnTo>
                    <a:pt x="614512" y="62282"/>
                  </a:lnTo>
                  <a:lnTo>
                    <a:pt x="650260" y="87886"/>
                  </a:lnTo>
                  <a:lnTo>
                    <a:pt x="682928" y="117171"/>
                  </a:lnTo>
                  <a:lnTo>
                    <a:pt x="712213" y="149839"/>
                  </a:lnTo>
                  <a:lnTo>
                    <a:pt x="737816" y="185587"/>
                  </a:lnTo>
                  <a:lnTo>
                    <a:pt x="759438" y="224118"/>
                  </a:lnTo>
                  <a:lnTo>
                    <a:pt x="776777" y="265129"/>
                  </a:lnTo>
                  <a:lnTo>
                    <a:pt x="789534" y="308322"/>
                  </a:lnTo>
                  <a:lnTo>
                    <a:pt x="797408" y="353395"/>
                  </a:lnTo>
                  <a:lnTo>
                    <a:pt x="800099" y="400049"/>
                  </a:lnTo>
                  <a:lnTo>
                    <a:pt x="797408" y="446704"/>
                  </a:lnTo>
                  <a:lnTo>
                    <a:pt x="789534" y="491777"/>
                  </a:lnTo>
                  <a:lnTo>
                    <a:pt x="776777" y="534970"/>
                  </a:lnTo>
                  <a:lnTo>
                    <a:pt x="759438" y="575981"/>
                  </a:lnTo>
                  <a:lnTo>
                    <a:pt x="737816" y="614512"/>
                  </a:lnTo>
                  <a:lnTo>
                    <a:pt x="712213" y="650260"/>
                  </a:lnTo>
                  <a:lnTo>
                    <a:pt x="682928" y="682928"/>
                  </a:lnTo>
                  <a:lnTo>
                    <a:pt x="650260" y="712213"/>
                  </a:lnTo>
                  <a:lnTo>
                    <a:pt x="614512" y="737816"/>
                  </a:lnTo>
                  <a:lnTo>
                    <a:pt x="575981" y="759438"/>
                  </a:lnTo>
                  <a:lnTo>
                    <a:pt x="534970" y="776777"/>
                  </a:lnTo>
                  <a:lnTo>
                    <a:pt x="491777" y="789534"/>
                  </a:lnTo>
                  <a:lnTo>
                    <a:pt x="446704" y="797408"/>
                  </a:lnTo>
                  <a:lnTo>
                    <a:pt x="400049" y="800099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122375" y="7191822"/>
            <a:ext cx="4794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8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55602" y="7117142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400049" y="800099"/>
                </a:moveTo>
                <a:lnTo>
                  <a:pt x="353395" y="797408"/>
                </a:lnTo>
                <a:lnTo>
                  <a:pt x="308322" y="789534"/>
                </a:lnTo>
                <a:lnTo>
                  <a:pt x="265129" y="776777"/>
                </a:lnTo>
                <a:lnTo>
                  <a:pt x="224118" y="759438"/>
                </a:lnTo>
                <a:lnTo>
                  <a:pt x="185587" y="737816"/>
                </a:lnTo>
                <a:lnTo>
                  <a:pt x="149839" y="712213"/>
                </a:lnTo>
                <a:lnTo>
                  <a:pt x="117171" y="682928"/>
                </a:lnTo>
                <a:lnTo>
                  <a:pt x="87886" y="650260"/>
                </a:lnTo>
                <a:lnTo>
                  <a:pt x="62282" y="614512"/>
                </a:lnTo>
                <a:lnTo>
                  <a:pt x="40661" y="575981"/>
                </a:lnTo>
                <a:lnTo>
                  <a:pt x="23322" y="534970"/>
                </a:lnTo>
                <a:lnTo>
                  <a:pt x="10565" y="491777"/>
                </a:lnTo>
                <a:lnTo>
                  <a:pt x="2691" y="446704"/>
                </a:lnTo>
                <a:lnTo>
                  <a:pt x="0" y="400049"/>
                </a:lnTo>
                <a:lnTo>
                  <a:pt x="2691" y="353395"/>
                </a:lnTo>
                <a:lnTo>
                  <a:pt x="10565" y="308322"/>
                </a:lnTo>
                <a:lnTo>
                  <a:pt x="23322" y="265129"/>
                </a:lnTo>
                <a:lnTo>
                  <a:pt x="40661" y="224118"/>
                </a:lnTo>
                <a:lnTo>
                  <a:pt x="62282" y="185587"/>
                </a:lnTo>
                <a:lnTo>
                  <a:pt x="87886" y="149839"/>
                </a:lnTo>
                <a:lnTo>
                  <a:pt x="117171" y="117171"/>
                </a:lnTo>
                <a:lnTo>
                  <a:pt x="149839" y="87886"/>
                </a:lnTo>
                <a:lnTo>
                  <a:pt x="185587" y="62282"/>
                </a:lnTo>
                <a:lnTo>
                  <a:pt x="224118" y="40661"/>
                </a:lnTo>
                <a:lnTo>
                  <a:pt x="265129" y="23322"/>
                </a:lnTo>
                <a:lnTo>
                  <a:pt x="308322" y="10565"/>
                </a:lnTo>
                <a:lnTo>
                  <a:pt x="353395" y="2691"/>
                </a:lnTo>
                <a:lnTo>
                  <a:pt x="400049" y="0"/>
                </a:lnTo>
                <a:lnTo>
                  <a:pt x="446704" y="2691"/>
                </a:lnTo>
                <a:lnTo>
                  <a:pt x="491777" y="10565"/>
                </a:lnTo>
                <a:lnTo>
                  <a:pt x="534970" y="23322"/>
                </a:lnTo>
                <a:lnTo>
                  <a:pt x="575981" y="40661"/>
                </a:lnTo>
                <a:lnTo>
                  <a:pt x="614512" y="62282"/>
                </a:lnTo>
                <a:lnTo>
                  <a:pt x="650260" y="87886"/>
                </a:lnTo>
                <a:lnTo>
                  <a:pt x="682928" y="117171"/>
                </a:lnTo>
                <a:lnTo>
                  <a:pt x="712213" y="149839"/>
                </a:lnTo>
                <a:lnTo>
                  <a:pt x="737816" y="185587"/>
                </a:lnTo>
                <a:lnTo>
                  <a:pt x="759438" y="224118"/>
                </a:lnTo>
                <a:lnTo>
                  <a:pt x="776777" y="265129"/>
                </a:lnTo>
                <a:lnTo>
                  <a:pt x="789534" y="308322"/>
                </a:lnTo>
                <a:lnTo>
                  <a:pt x="797408" y="353395"/>
                </a:lnTo>
                <a:lnTo>
                  <a:pt x="800099" y="400049"/>
                </a:lnTo>
                <a:lnTo>
                  <a:pt x="797408" y="446704"/>
                </a:lnTo>
                <a:lnTo>
                  <a:pt x="789534" y="491777"/>
                </a:lnTo>
                <a:lnTo>
                  <a:pt x="776777" y="534970"/>
                </a:lnTo>
                <a:lnTo>
                  <a:pt x="759438" y="575981"/>
                </a:lnTo>
                <a:lnTo>
                  <a:pt x="737816" y="614512"/>
                </a:lnTo>
                <a:lnTo>
                  <a:pt x="712213" y="650260"/>
                </a:lnTo>
                <a:lnTo>
                  <a:pt x="682928" y="682928"/>
                </a:lnTo>
                <a:lnTo>
                  <a:pt x="650260" y="712213"/>
                </a:lnTo>
                <a:lnTo>
                  <a:pt x="614512" y="737816"/>
                </a:lnTo>
                <a:lnTo>
                  <a:pt x="575981" y="759438"/>
                </a:lnTo>
                <a:lnTo>
                  <a:pt x="534970" y="776777"/>
                </a:lnTo>
                <a:lnTo>
                  <a:pt x="491777" y="789534"/>
                </a:lnTo>
                <a:lnTo>
                  <a:pt x="446704" y="797408"/>
                </a:lnTo>
                <a:lnTo>
                  <a:pt x="400049" y="80009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917477" y="7291799"/>
            <a:ext cx="47879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8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500" spc="18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1829" y="4908027"/>
            <a:ext cx="1557851" cy="285998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052285" y="0"/>
            <a:ext cx="5236210" cy="6463030"/>
            <a:chOff x="13052285" y="0"/>
            <a:chExt cx="5236210" cy="646303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52285" y="0"/>
              <a:ext cx="5235713" cy="543166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46377" y="3602855"/>
              <a:ext cx="1557851" cy="2859985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947948" y="1410923"/>
            <a:ext cx="4490720" cy="1838325"/>
          </a:xfrm>
          <a:prstGeom prst="rect"/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4750" spc="610" b="0">
                <a:latin typeface="Tahoma"/>
                <a:cs typeface="Tahoma"/>
              </a:rPr>
              <a:t>W</a:t>
            </a:r>
            <a:r>
              <a:rPr dirty="0" sz="4750" spc="-325" b="0">
                <a:latin typeface="Tahoma"/>
                <a:cs typeface="Tahoma"/>
              </a:rPr>
              <a:t>e</a:t>
            </a:r>
            <a:r>
              <a:rPr dirty="0" sz="4750" spc="105" b="0">
                <a:latin typeface="Tahoma"/>
                <a:cs typeface="Tahoma"/>
              </a:rPr>
              <a:t>b</a:t>
            </a:r>
            <a:r>
              <a:rPr dirty="0" sz="4750" spc="-944" b="0">
                <a:latin typeface="Tahoma"/>
                <a:cs typeface="Tahoma"/>
              </a:rPr>
              <a:t> </a:t>
            </a:r>
            <a:r>
              <a:rPr dirty="0" sz="4750" spc="-65" b="0">
                <a:latin typeface="Tahoma"/>
                <a:cs typeface="Tahoma"/>
              </a:rPr>
              <a:t>D</a:t>
            </a:r>
            <a:r>
              <a:rPr dirty="0" sz="4750" spc="-325" b="0">
                <a:latin typeface="Tahoma"/>
                <a:cs typeface="Tahoma"/>
              </a:rPr>
              <a:t>e</a:t>
            </a:r>
            <a:r>
              <a:rPr dirty="0" sz="4750" spc="-270" b="0">
                <a:latin typeface="Tahoma"/>
                <a:cs typeface="Tahoma"/>
              </a:rPr>
              <a:t>v</a:t>
            </a:r>
            <a:r>
              <a:rPr dirty="0" sz="4750" spc="-325" b="0">
                <a:latin typeface="Tahoma"/>
                <a:cs typeface="Tahoma"/>
              </a:rPr>
              <a:t>e</a:t>
            </a:r>
            <a:r>
              <a:rPr dirty="0" sz="4750" spc="-360" b="0">
                <a:latin typeface="Tahoma"/>
                <a:cs typeface="Tahoma"/>
              </a:rPr>
              <a:t>l</a:t>
            </a:r>
            <a:r>
              <a:rPr dirty="0" sz="4750" spc="-310" b="0">
                <a:latin typeface="Tahoma"/>
                <a:cs typeface="Tahoma"/>
              </a:rPr>
              <a:t>o</a:t>
            </a:r>
            <a:r>
              <a:rPr dirty="0" sz="4750" spc="-225" b="0">
                <a:latin typeface="Tahoma"/>
                <a:cs typeface="Tahoma"/>
              </a:rPr>
              <a:t>p</a:t>
            </a:r>
            <a:r>
              <a:rPr dirty="0" sz="4750" spc="-300" b="0">
                <a:latin typeface="Tahoma"/>
                <a:cs typeface="Tahoma"/>
              </a:rPr>
              <a:t>m</a:t>
            </a:r>
            <a:r>
              <a:rPr dirty="0" sz="4750" spc="-325" b="0">
                <a:latin typeface="Tahoma"/>
                <a:cs typeface="Tahoma"/>
              </a:rPr>
              <a:t>e</a:t>
            </a:r>
            <a:r>
              <a:rPr dirty="0" sz="4750" spc="-305" b="0">
                <a:latin typeface="Tahoma"/>
                <a:cs typeface="Tahoma"/>
              </a:rPr>
              <a:t>n</a:t>
            </a:r>
            <a:r>
              <a:rPr dirty="0" sz="4750" spc="-30" b="0">
                <a:latin typeface="Tahoma"/>
                <a:cs typeface="Tahoma"/>
              </a:rPr>
              <a:t>t</a:t>
            </a:r>
            <a:endParaRPr sz="4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5950" spc="-440">
                <a:latin typeface="Arial"/>
                <a:cs typeface="Arial"/>
              </a:rPr>
              <a:t>Roadmap</a:t>
            </a:r>
            <a:endParaRPr sz="59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50084" y="5199844"/>
            <a:ext cx="4003675" cy="2596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-135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8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19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47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25"/>
              </a:spcBef>
            </a:pPr>
            <a:r>
              <a:rPr dirty="0" sz="3500" spc="11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500" spc="-19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21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-13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484">
                <a:solidFill>
                  <a:srgbClr val="12294E"/>
                </a:solidFill>
                <a:latin typeface="Trebuchet MS"/>
                <a:cs typeface="Trebuchet MS"/>
              </a:rPr>
              <a:t>,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2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225">
                <a:solidFill>
                  <a:srgbClr val="12294E"/>
                </a:solidFill>
                <a:latin typeface="Trebuchet MS"/>
                <a:cs typeface="Trebuchet MS"/>
              </a:rPr>
              <a:t>SS</a:t>
            </a:r>
            <a:r>
              <a:rPr dirty="0" sz="3500" spc="-484">
                <a:solidFill>
                  <a:srgbClr val="12294E"/>
                </a:solidFill>
                <a:latin typeface="Trebuchet MS"/>
                <a:cs typeface="Trebuchet MS"/>
              </a:rPr>
              <a:t>,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775">
                <a:solidFill>
                  <a:srgbClr val="12294E"/>
                </a:solidFill>
                <a:latin typeface="Trebuchet MS"/>
                <a:cs typeface="Trebuchet MS"/>
              </a:rPr>
              <a:t>J</a:t>
            </a:r>
            <a:r>
              <a:rPr dirty="0" sz="3500" spc="47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25"/>
              </a:spcBef>
            </a:pPr>
            <a:r>
              <a:rPr dirty="0" sz="3500" spc="-170">
                <a:solidFill>
                  <a:srgbClr val="12294E"/>
                </a:solidFill>
                <a:latin typeface="Trebuchet MS"/>
                <a:cs typeface="Trebuchet MS"/>
              </a:rPr>
              <a:t>Frameworks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745037" y="5299824"/>
            <a:ext cx="4521835" cy="2596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13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265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8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19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47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endParaRPr sz="3500">
              <a:latin typeface="Trebuchet MS"/>
              <a:cs typeface="Trebuchet MS"/>
            </a:endParaRPr>
          </a:p>
          <a:p>
            <a:pPr marL="12700" marR="5080">
              <a:lnSpc>
                <a:spcPts val="8020"/>
              </a:lnSpc>
              <a:spcBef>
                <a:spcPts val="710"/>
              </a:spcBef>
            </a:pPr>
            <a:r>
              <a:rPr dirty="0" sz="3500" spc="110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225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22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26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50">
                <a:solidFill>
                  <a:srgbClr val="12294E"/>
                </a:solidFill>
                <a:latin typeface="Trebuchet MS"/>
                <a:cs typeface="Trebuchet MS"/>
              </a:rPr>
              <a:t>&amp;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229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5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325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35">
                <a:solidFill>
                  <a:srgbClr val="12294E"/>
                </a:solidFill>
                <a:latin typeface="Trebuchet MS"/>
                <a:cs typeface="Trebuchet MS"/>
              </a:rPr>
              <a:t>'</a:t>
            </a:r>
            <a:r>
              <a:rPr dirty="0" sz="3500" spc="215">
                <a:solidFill>
                  <a:srgbClr val="12294E"/>
                </a:solidFill>
                <a:latin typeface="Trebuchet MS"/>
                <a:cs typeface="Trebuchet MS"/>
              </a:rPr>
              <a:t>s  </a:t>
            </a:r>
            <a:r>
              <a:rPr dirty="0" sz="3500" spc="19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1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26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50">
                <a:solidFill>
                  <a:srgbClr val="12294E"/>
                </a:solidFill>
                <a:latin typeface="Trebuchet MS"/>
                <a:cs typeface="Trebuchet MS"/>
              </a:rPr>
              <a:t>&amp;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21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dd</a:t>
            </a:r>
            <a:r>
              <a:rPr dirty="0" sz="3500" spc="-47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9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26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88972" y="8856895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400049" y="800099"/>
                </a:moveTo>
                <a:lnTo>
                  <a:pt x="353395" y="797408"/>
                </a:lnTo>
                <a:lnTo>
                  <a:pt x="308322" y="789534"/>
                </a:lnTo>
                <a:lnTo>
                  <a:pt x="265129" y="776777"/>
                </a:lnTo>
                <a:lnTo>
                  <a:pt x="224118" y="759438"/>
                </a:lnTo>
                <a:lnTo>
                  <a:pt x="185587" y="737816"/>
                </a:lnTo>
                <a:lnTo>
                  <a:pt x="149839" y="712213"/>
                </a:lnTo>
                <a:lnTo>
                  <a:pt x="117171" y="682928"/>
                </a:lnTo>
                <a:lnTo>
                  <a:pt x="87886" y="650260"/>
                </a:lnTo>
                <a:lnTo>
                  <a:pt x="62282" y="614512"/>
                </a:lnTo>
                <a:lnTo>
                  <a:pt x="40661" y="575981"/>
                </a:lnTo>
                <a:lnTo>
                  <a:pt x="23322" y="534970"/>
                </a:lnTo>
                <a:lnTo>
                  <a:pt x="10565" y="491777"/>
                </a:lnTo>
                <a:lnTo>
                  <a:pt x="2691" y="446704"/>
                </a:lnTo>
                <a:lnTo>
                  <a:pt x="0" y="400049"/>
                </a:lnTo>
                <a:lnTo>
                  <a:pt x="2691" y="353395"/>
                </a:lnTo>
                <a:lnTo>
                  <a:pt x="10565" y="308322"/>
                </a:lnTo>
                <a:lnTo>
                  <a:pt x="23322" y="265129"/>
                </a:lnTo>
                <a:lnTo>
                  <a:pt x="40661" y="224118"/>
                </a:lnTo>
                <a:lnTo>
                  <a:pt x="62282" y="185587"/>
                </a:lnTo>
                <a:lnTo>
                  <a:pt x="87886" y="149839"/>
                </a:lnTo>
                <a:lnTo>
                  <a:pt x="117171" y="117171"/>
                </a:lnTo>
                <a:lnTo>
                  <a:pt x="149839" y="87886"/>
                </a:lnTo>
                <a:lnTo>
                  <a:pt x="185587" y="62282"/>
                </a:lnTo>
                <a:lnTo>
                  <a:pt x="224118" y="40661"/>
                </a:lnTo>
                <a:lnTo>
                  <a:pt x="265129" y="23322"/>
                </a:lnTo>
                <a:lnTo>
                  <a:pt x="308322" y="10565"/>
                </a:lnTo>
                <a:lnTo>
                  <a:pt x="353395" y="2691"/>
                </a:lnTo>
                <a:lnTo>
                  <a:pt x="400049" y="0"/>
                </a:lnTo>
                <a:lnTo>
                  <a:pt x="446704" y="2691"/>
                </a:lnTo>
                <a:lnTo>
                  <a:pt x="491777" y="10565"/>
                </a:lnTo>
                <a:lnTo>
                  <a:pt x="534970" y="23322"/>
                </a:lnTo>
                <a:lnTo>
                  <a:pt x="575981" y="40661"/>
                </a:lnTo>
                <a:lnTo>
                  <a:pt x="614512" y="62282"/>
                </a:lnTo>
                <a:lnTo>
                  <a:pt x="650260" y="87886"/>
                </a:lnTo>
                <a:lnTo>
                  <a:pt x="682928" y="117171"/>
                </a:lnTo>
                <a:lnTo>
                  <a:pt x="712213" y="149839"/>
                </a:lnTo>
                <a:lnTo>
                  <a:pt x="737816" y="185587"/>
                </a:lnTo>
                <a:lnTo>
                  <a:pt x="759438" y="224118"/>
                </a:lnTo>
                <a:lnTo>
                  <a:pt x="776777" y="265129"/>
                </a:lnTo>
                <a:lnTo>
                  <a:pt x="789534" y="308322"/>
                </a:lnTo>
                <a:lnTo>
                  <a:pt x="797408" y="353395"/>
                </a:lnTo>
                <a:lnTo>
                  <a:pt x="800099" y="400049"/>
                </a:lnTo>
                <a:lnTo>
                  <a:pt x="797408" y="446704"/>
                </a:lnTo>
                <a:lnTo>
                  <a:pt x="789534" y="491777"/>
                </a:lnTo>
                <a:lnTo>
                  <a:pt x="776777" y="534970"/>
                </a:lnTo>
                <a:lnTo>
                  <a:pt x="759438" y="575981"/>
                </a:lnTo>
                <a:lnTo>
                  <a:pt x="737816" y="614512"/>
                </a:lnTo>
                <a:lnTo>
                  <a:pt x="712213" y="650260"/>
                </a:lnTo>
                <a:lnTo>
                  <a:pt x="682928" y="682928"/>
                </a:lnTo>
                <a:lnTo>
                  <a:pt x="650260" y="712213"/>
                </a:lnTo>
                <a:lnTo>
                  <a:pt x="614512" y="737816"/>
                </a:lnTo>
                <a:lnTo>
                  <a:pt x="575981" y="759438"/>
                </a:lnTo>
                <a:lnTo>
                  <a:pt x="534970" y="776777"/>
                </a:lnTo>
                <a:lnTo>
                  <a:pt x="491777" y="789534"/>
                </a:lnTo>
                <a:lnTo>
                  <a:pt x="446704" y="797408"/>
                </a:lnTo>
                <a:lnTo>
                  <a:pt x="400049" y="80009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687013" y="9031551"/>
            <a:ext cx="40640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8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68679" y="8958802"/>
            <a:ext cx="3910965" cy="558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-135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3500" spc="45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500" spc="-73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47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1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20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dirty="0" sz="3500" spc="-63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19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47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6"/>
                </a:moveTo>
                <a:lnTo>
                  <a:pt x="323156" y="0"/>
                </a:lnTo>
                <a:lnTo>
                  <a:pt x="387539" y="0"/>
                </a:lnTo>
                <a:lnTo>
                  <a:pt x="430462" y="107306"/>
                </a:lnTo>
                <a:close/>
              </a:path>
              <a:path w="4454525" h="4323715">
                <a:moveTo>
                  <a:pt x="938366" y="6889"/>
                </a:moveTo>
                <a:lnTo>
                  <a:pt x="938366" y="0"/>
                </a:lnTo>
                <a:lnTo>
                  <a:pt x="941316" y="0"/>
                </a:lnTo>
                <a:lnTo>
                  <a:pt x="938366" y="6889"/>
                </a:lnTo>
                <a:close/>
              </a:path>
              <a:path w="4454525" h="4323715">
                <a:moveTo>
                  <a:pt x="1204689" y="75289"/>
                </a:moveTo>
                <a:lnTo>
                  <a:pt x="1236944" y="0"/>
                </a:lnTo>
                <a:lnTo>
                  <a:pt x="1279978" y="0"/>
                </a:lnTo>
                <a:lnTo>
                  <a:pt x="1204689" y="75289"/>
                </a:lnTo>
                <a:close/>
              </a:path>
              <a:path w="4454525" h="4323715">
                <a:moveTo>
                  <a:pt x="1364773" y="299407"/>
                </a:moveTo>
                <a:lnTo>
                  <a:pt x="1664181" y="0"/>
                </a:lnTo>
                <a:lnTo>
                  <a:pt x="1706227" y="0"/>
                </a:lnTo>
                <a:lnTo>
                  <a:pt x="1487020" y="219365"/>
                </a:lnTo>
                <a:lnTo>
                  <a:pt x="1564879" y="219365"/>
                </a:lnTo>
                <a:lnTo>
                  <a:pt x="1364773" y="299407"/>
                </a:lnTo>
                <a:close/>
              </a:path>
              <a:path w="4454525" h="4323715">
                <a:moveTo>
                  <a:pt x="1564879" y="219365"/>
                </a:moveTo>
                <a:lnTo>
                  <a:pt x="1487020" y="219365"/>
                </a:lnTo>
                <a:lnTo>
                  <a:pt x="2035584" y="0"/>
                </a:lnTo>
                <a:lnTo>
                  <a:pt x="2113292" y="0"/>
                </a:lnTo>
                <a:lnTo>
                  <a:pt x="1564879" y="219365"/>
                </a:lnTo>
                <a:close/>
              </a:path>
              <a:path w="4454525" h="4323715">
                <a:moveTo>
                  <a:pt x="4111132" y="2223332"/>
                </a:moveTo>
                <a:lnTo>
                  <a:pt x="4080388" y="2223332"/>
                </a:lnTo>
                <a:lnTo>
                  <a:pt x="4188082" y="1973018"/>
                </a:lnTo>
                <a:lnTo>
                  <a:pt x="1465190" y="807311"/>
                </a:lnTo>
                <a:lnTo>
                  <a:pt x="4425298" y="807311"/>
                </a:lnTo>
                <a:lnTo>
                  <a:pt x="4425298" y="535168"/>
                </a:lnTo>
                <a:lnTo>
                  <a:pt x="1505938" y="535168"/>
                </a:lnTo>
                <a:lnTo>
                  <a:pt x="2843500" y="0"/>
                </a:lnTo>
                <a:lnTo>
                  <a:pt x="2923902" y="0"/>
                </a:lnTo>
                <a:lnTo>
                  <a:pt x="1658747" y="506062"/>
                </a:lnTo>
                <a:lnTo>
                  <a:pt x="4454404" y="506062"/>
                </a:lnTo>
                <a:lnTo>
                  <a:pt x="4454404" y="836418"/>
                </a:lnTo>
                <a:lnTo>
                  <a:pt x="1604900" y="836418"/>
                </a:lnTo>
                <a:lnTo>
                  <a:pt x="4224465" y="1958465"/>
                </a:lnTo>
                <a:lnTo>
                  <a:pt x="4111132" y="2223332"/>
                </a:lnTo>
                <a:close/>
              </a:path>
              <a:path w="4454525" h="4323715">
                <a:moveTo>
                  <a:pt x="121935" y="182982"/>
                </a:moveTo>
                <a:lnTo>
                  <a:pt x="78276" y="182982"/>
                </a:lnTo>
                <a:lnTo>
                  <a:pt x="0" y="104590"/>
                </a:lnTo>
                <a:lnTo>
                  <a:pt x="0" y="61046"/>
                </a:lnTo>
                <a:lnTo>
                  <a:pt x="121935" y="182982"/>
                </a:lnTo>
                <a:close/>
              </a:path>
              <a:path w="4454525" h="4323715">
                <a:moveTo>
                  <a:pt x="206344" y="267390"/>
                </a:moveTo>
                <a:lnTo>
                  <a:pt x="0" y="178989"/>
                </a:lnTo>
                <a:lnTo>
                  <a:pt x="0" y="149435"/>
                </a:lnTo>
                <a:lnTo>
                  <a:pt x="78276" y="182982"/>
                </a:lnTo>
                <a:lnTo>
                  <a:pt x="121935" y="182982"/>
                </a:lnTo>
                <a:lnTo>
                  <a:pt x="206344" y="267390"/>
                </a:lnTo>
                <a:close/>
              </a:path>
              <a:path w="4454525" h="4323715">
                <a:moveTo>
                  <a:pt x="139399" y="533713"/>
                </a:moveTo>
                <a:lnTo>
                  <a:pt x="0" y="533713"/>
                </a:lnTo>
                <a:lnTo>
                  <a:pt x="0" y="474034"/>
                </a:lnTo>
                <a:lnTo>
                  <a:pt x="139399" y="533713"/>
                </a:lnTo>
                <a:close/>
              </a:path>
              <a:path w="4454525" h="4323715">
                <a:moveTo>
                  <a:pt x="0" y="844745"/>
                </a:moveTo>
                <a:lnTo>
                  <a:pt x="0" y="805857"/>
                </a:lnTo>
                <a:lnTo>
                  <a:pt x="97195" y="805857"/>
                </a:lnTo>
                <a:lnTo>
                  <a:pt x="0" y="844745"/>
                </a:lnTo>
                <a:close/>
              </a:path>
              <a:path w="4454525" h="4323715">
                <a:moveTo>
                  <a:pt x="0" y="1168182"/>
                </a:moveTo>
                <a:lnTo>
                  <a:pt x="0" y="1136961"/>
                </a:lnTo>
                <a:lnTo>
                  <a:pt x="238360" y="1041617"/>
                </a:lnTo>
                <a:lnTo>
                  <a:pt x="158318" y="1121659"/>
                </a:lnTo>
                <a:lnTo>
                  <a:pt x="116114" y="1121659"/>
                </a:lnTo>
                <a:lnTo>
                  <a:pt x="0" y="1168182"/>
                </a:lnTo>
                <a:close/>
              </a:path>
              <a:path w="4454525" h="4323715">
                <a:moveTo>
                  <a:pt x="3310528" y="3327915"/>
                </a:moveTo>
                <a:lnTo>
                  <a:pt x="3268323" y="3327915"/>
                </a:lnTo>
                <a:lnTo>
                  <a:pt x="3460425" y="3135813"/>
                </a:lnTo>
                <a:lnTo>
                  <a:pt x="1396790" y="1073634"/>
                </a:lnTo>
                <a:lnTo>
                  <a:pt x="1597210" y="1159497"/>
                </a:lnTo>
                <a:lnTo>
                  <a:pt x="1523403" y="1159497"/>
                </a:lnTo>
                <a:lnTo>
                  <a:pt x="3501174" y="3137268"/>
                </a:lnTo>
                <a:lnTo>
                  <a:pt x="3310528" y="3327915"/>
                </a:lnTo>
                <a:close/>
              </a:path>
              <a:path w="4454525" h="4323715">
                <a:moveTo>
                  <a:pt x="0" y="1279978"/>
                </a:moveTo>
                <a:lnTo>
                  <a:pt x="0" y="1237858"/>
                </a:lnTo>
                <a:lnTo>
                  <a:pt x="116114" y="1121659"/>
                </a:lnTo>
                <a:lnTo>
                  <a:pt x="158318" y="1121659"/>
                </a:lnTo>
                <a:lnTo>
                  <a:pt x="0" y="1279978"/>
                </a:lnTo>
                <a:close/>
              </a:path>
              <a:path w="4454525" h="4323715">
                <a:moveTo>
                  <a:pt x="4094942" y="2261170"/>
                </a:moveTo>
                <a:lnTo>
                  <a:pt x="1523403" y="1159497"/>
                </a:lnTo>
                <a:lnTo>
                  <a:pt x="1597210" y="1159497"/>
                </a:lnTo>
                <a:lnTo>
                  <a:pt x="4080388" y="2223332"/>
                </a:lnTo>
                <a:lnTo>
                  <a:pt x="4111132" y="2223332"/>
                </a:lnTo>
                <a:lnTo>
                  <a:pt x="4094942" y="2261170"/>
                </a:lnTo>
                <a:close/>
              </a:path>
              <a:path w="4454525" h="4323715">
                <a:moveTo>
                  <a:pt x="2103347" y="4084678"/>
                </a:moveTo>
                <a:lnTo>
                  <a:pt x="2022575" y="4084678"/>
                </a:lnTo>
                <a:lnTo>
                  <a:pt x="2274344" y="3984261"/>
                </a:lnTo>
                <a:lnTo>
                  <a:pt x="1174127" y="1233718"/>
                </a:lnTo>
                <a:lnTo>
                  <a:pt x="1296374" y="1355965"/>
                </a:lnTo>
                <a:lnTo>
                  <a:pt x="1252714" y="1355965"/>
                </a:lnTo>
                <a:lnTo>
                  <a:pt x="2310727" y="4001726"/>
                </a:lnTo>
                <a:lnTo>
                  <a:pt x="2103347" y="4084678"/>
                </a:lnTo>
                <a:close/>
              </a:path>
              <a:path w="4454525" h="4323715">
                <a:moveTo>
                  <a:pt x="0" y="1706155"/>
                </a:moveTo>
                <a:lnTo>
                  <a:pt x="0" y="1664181"/>
                </a:lnTo>
                <a:lnTo>
                  <a:pt x="398445" y="1265736"/>
                </a:lnTo>
                <a:lnTo>
                  <a:pt x="343579" y="1393803"/>
                </a:lnTo>
                <a:lnTo>
                  <a:pt x="312581" y="1393803"/>
                </a:lnTo>
                <a:lnTo>
                  <a:pt x="0" y="1706155"/>
                </a:lnTo>
                <a:close/>
              </a:path>
              <a:path w="4454525" h="4323715">
                <a:moveTo>
                  <a:pt x="0" y="2957880"/>
                </a:moveTo>
                <a:lnTo>
                  <a:pt x="0" y="2885465"/>
                </a:lnTo>
                <a:lnTo>
                  <a:pt x="664767" y="1332680"/>
                </a:lnTo>
                <a:lnTo>
                  <a:pt x="664767" y="1473845"/>
                </a:lnTo>
                <a:lnTo>
                  <a:pt x="635661" y="1473845"/>
                </a:lnTo>
                <a:lnTo>
                  <a:pt x="0" y="2957880"/>
                </a:lnTo>
                <a:close/>
              </a:path>
              <a:path w="4454525" h="4323715">
                <a:moveTo>
                  <a:pt x="3268324" y="3370119"/>
                </a:moveTo>
                <a:lnTo>
                  <a:pt x="1252714" y="1355965"/>
                </a:lnTo>
                <a:lnTo>
                  <a:pt x="1296374" y="1355965"/>
                </a:lnTo>
                <a:lnTo>
                  <a:pt x="3268323" y="3327915"/>
                </a:lnTo>
                <a:lnTo>
                  <a:pt x="3310528" y="3327915"/>
                </a:lnTo>
                <a:lnTo>
                  <a:pt x="3268324" y="3370119"/>
                </a:lnTo>
                <a:close/>
              </a:path>
              <a:path w="4454525" h="4323715">
                <a:moveTo>
                  <a:pt x="966018" y="4294243"/>
                </a:moveTo>
                <a:lnTo>
                  <a:pt x="938366" y="4294243"/>
                </a:lnTo>
                <a:lnTo>
                  <a:pt x="938366" y="1374884"/>
                </a:lnTo>
                <a:lnTo>
                  <a:pt x="999506" y="1527692"/>
                </a:lnTo>
                <a:lnTo>
                  <a:pt x="966018" y="1527692"/>
                </a:lnTo>
                <a:lnTo>
                  <a:pt x="966018" y="4294243"/>
                </a:lnTo>
                <a:close/>
              </a:path>
              <a:path w="4454525" h="4323715">
                <a:moveTo>
                  <a:pt x="0" y="2195778"/>
                </a:moveTo>
                <a:lnTo>
                  <a:pt x="0" y="2123023"/>
                </a:lnTo>
                <a:lnTo>
                  <a:pt x="312581" y="1393803"/>
                </a:lnTo>
                <a:lnTo>
                  <a:pt x="343579" y="1393803"/>
                </a:lnTo>
                <a:lnTo>
                  <a:pt x="0" y="2195778"/>
                </a:lnTo>
                <a:close/>
              </a:path>
              <a:path w="4454525" h="4323715">
                <a:moveTo>
                  <a:pt x="966018" y="4323349"/>
                </a:moveTo>
                <a:lnTo>
                  <a:pt x="635661" y="4323349"/>
                </a:lnTo>
                <a:lnTo>
                  <a:pt x="635661" y="1473845"/>
                </a:lnTo>
                <a:lnTo>
                  <a:pt x="664767" y="1473845"/>
                </a:lnTo>
                <a:lnTo>
                  <a:pt x="664767" y="4294243"/>
                </a:lnTo>
                <a:lnTo>
                  <a:pt x="966018" y="4294243"/>
                </a:lnTo>
                <a:lnTo>
                  <a:pt x="966018" y="4323349"/>
                </a:lnTo>
                <a:close/>
              </a:path>
              <a:path w="4454525" h="4323715">
                <a:moveTo>
                  <a:pt x="2005111" y="4123972"/>
                </a:moveTo>
                <a:lnTo>
                  <a:pt x="1999290" y="4110874"/>
                </a:lnTo>
                <a:lnTo>
                  <a:pt x="966018" y="1527692"/>
                </a:lnTo>
                <a:lnTo>
                  <a:pt x="999506" y="1527692"/>
                </a:lnTo>
                <a:lnTo>
                  <a:pt x="2022575" y="4084678"/>
                </a:lnTo>
                <a:lnTo>
                  <a:pt x="2103347" y="4084678"/>
                </a:lnTo>
                <a:lnTo>
                  <a:pt x="2005111" y="412397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558776" y="3"/>
            <a:ext cx="10729595" cy="10287000"/>
            <a:chOff x="7558776" y="3"/>
            <a:chExt cx="1072959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8776" y="3"/>
              <a:ext cx="10058398" cy="6223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116735" y="6128712"/>
              <a:ext cx="5171440" cy="4158615"/>
            </a:xfrm>
            <a:custGeom>
              <a:avLst/>
              <a:gdLst/>
              <a:ahLst/>
              <a:cxnLst/>
              <a:rect l="l" t="t" r="r" b="b"/>
              <a:pathLst>
                <a:path w="5171440" h="4158615">
                  <a:moveTo>
                    <a:pt x="3517493" y="2797112"/>
                  </a:moveTo>
                  <a:lnTo>
                    <a:pt x="3486931" y="2797112"/>
                  </a:lnTo>
                  <a:lnTo>
                    <a:pt x="3486931" y="0"/>
                  </a:lnTo>
                  <a:lnTo>
                    <a:pt x="3817287" y="0"/>
                  </a:lnTo>
                  <a:lnTo>
                    <a:pt x="3817287" y="29106"/>
                  </a:lnTo>
                  <a:lnTo>
                    <a:pt x="3517493" y="29106"/>
                  </a:lnTo>
                  <a:lnTo>
                    <a:pt x="3517493" y="2797112"/>
                  </a:lnTo>
                  <a:close/>
                </a:path>
                <a:path w="5171440" h="4158615">
                  <a:moveTo>
                    <a:pt x="3789636" y="2989214"/>
                  </a:moveTo>
                  <a:lnTo>
                    <a:pt x="3789636" y="29106"/>
                  </a:lnTo>
                  <a:lnTo>
                    <a:pt x="3817287" y="29106"/>
                  </a:lnTo>
                  <a:lnTo>
                    <a:pt x="3817287" y="2849504"/>
                  </a:lnTo>
                  <a:lnTo>
                    <a:pt x="3849448" y="2849504"/>
                  </a:lnTo>
                  <a:lnTo>
                    <a:pt x="3789636" y="2989214"/>
                  </a:lnTo>
                  <a:close/>
                </a:path>
                <a:path w="5171440" h="4158615">
                  <a:moveTo>
                    <a:pt x="3232833" y="2967384"/>
                  </a:moveTo>
                  <a:lnTo>
                    <a:pt x="3201690" y="2967384"/>
                  </a:lnTo>
                  <a:lnTo>
                    <a:pt x="2142221" y="323079"/>
                  </a:lnTo>
                  <a:lnTo>
                    <a:pt x="2447837" y="200833"/>
                  </a:lnTo>
                  <a:lnTo>
                    <a:pt x="2453658" y="213931"/>
                  </a:lnTo>
                  <a:lnTo>
                    <a:pt x="2463554" y="238671"/>
                  </a:lnTo>
                  <a:lnTo>
                    <a:pt x="2433284" y="238671"/>
                  </a:lnTo>
                  <a:lnTo>
                    <a:pt x="2181515" y="339087"/>
                  </a:lnTo>
                  <a:lnTo>
                    <a:pt x="3232833" y="2967384"/>
                  </a:lnTo>
                  <a:close/>
                </a:path>
                <a:path w="5171440" h="4158615">
                  <a:moveTo>
                    <a:pt x="3849448" y="2849504"/>
                  </a:moveTo>
                  <a:lnTo>
                    <a:pt x="3817287" y="2849504"/>
                  </a:lnTo>
                  <a:lnTo>
                    <a:pt x="4939334" y="229939"/>
                  </a:lnTo>
                  <a:lnTo>
                    <a:pt x="5024364" y="266322"/>
                  </a:lnTo>
                  <a:lnTo>
                    <a:pt x="4955343" y="266322"/>
                  </a:lnTo>
                  <a:lnTo>
                    <a:pt x="3849448" y="2849504"/>
                  </a:lnTo>
                  <a:close/>
                </a:path>
                <a:path w="5171440" h="4158615">
                  <a:moveTo>
                    <a:pt x="3517493" y="2948465"/>
                  </a:moveTo>
                  <a:lnTo>
                    <a:pt x="2433284" y="238671"/>
                  </a:lnTo>
                  <a:lnTo>
                    <a:pt x="2463554" y="238671"/>
                  </a:lnTo>
                  <a:lnTo>
                    <a:pt x="3486931" y="2797112"/>
                  </a:lnTo>
                  <a:lnTo>
                    <a:pt x="3517493" y="2797112"/>
                  </a:lnTo>
                  <a:lnTo>
                    <a:pt x="3517493" y="2948465"/>
                  </a:lnTo>
                  <a:close/>
                </a:path>
                <a:path w="5171440" h="4158615">
                  <a:moveTo>
                    <a:pt x="5171263" y="359218"/>
                  </a:moveTo>
                  <a:lnTo>
                    <a:pt x="4955343" y="266322"/>
                  </a:lnTo>
                  <a:lnTo>
                    <a:pt x="5024364" y="266322"/>
                  </a:lnTo>
                  <a:lnTo>
                    <a:pt x="5171263" y="329178"/>
                  </a:lnTo>
                  <a:lnTo>
                    <a:pt x="5171263" y="359218"/>
                  </a:lnTo>
                  <a:close/>
                </a:path>
                <a:path w="5171440" h="4158615">
                  <a:moveTo>
                    <a:pt x="4055959" y="3057614"/>
                  </a:moveTo>
                  <a:lnTo>
                    <a:pt x="5171263" y="454297"/>
                  </a:lnTo>
                  <a:lnTo>
                    <a:pt x="5171263" y="524576"/>
                  </a:lnTo>
                  <a:lnTo>
                    <a:pt x="4140367" y="2929546"/>
                  </a:lnTo>
                  <a:lnTo>
                    <a:pt x="4184027" y="2929546"/>
                  </a:lnTo>
                  <a:lnTo>
                    <a:pt x="4055959" y="3057614"/>
                  </a:lnTo>
                  <a:close/>
                </a:path>
                <a:path w="5171440" h="4158615">
                  <a:moveTo>
                    <a:pt x="2973206" y="3165307"/>
                  </a:moveTo>
                  <a:lnTo>
                    <a:pt x="2929546" y="3165307"/>
                  </a:lnTo>
                  <a:lnTo>
                    <a:pt x="953230" y="1186080"/>
                  </a:lnTo>
                  <a:lnTo>
                    <a:pt x="1186080" y="953230"/>
                  </a:lnTo>
                  <a:lnTo>
                    <a:pt x="1226858" y="993979"/>
                  </a:lnTo>
                  <a:lnTo>
                    <a:pt x="1186080" y="993979"/>
                  </a:lnTo>
                  <a:lnTo>
                    <a:pt x="993979" y="1186080"/>
                  </a:lnTo>
                  <a:lnTo>
                    <a:pt x="2973206" y="3165307"/>
                  </a:lnTo>
                  <a:close/>
                </a:path>
                <a:path w="5171440" h="4158615">
                  <a:moveTo>
                    <a:pt x="3281732" y="3089630"/>
                  </a:moveTo>
                  <a:lnTo>
                    <a:pt x="1186080" y="993979"/>
                  </a:lnTo>
                  <a:lnTo>
                    <a:pt x="1226858" y="993979"/>
                  </a:lnTo>
                  <a:lnTo>
                    <a:pt x="3201690" y="2967384"/>
                  </a:lnTo>
                  <a:lnTo>
                    <a:pt x="3232833" y="2967384"/>
                  </a:lnTo>
                  <a:lnTo>
                    <a:pt x="3281732" y="3089630"/>
                  </a:lnTo>
                  <a:close/>
                </a:path>
                <a:path w="5171440" h="4158615">
                  <a:moveTo>
                    <a:pt x="4184027" y="2929546"/>
                  </a:moveTo>
                  <a:lnTo>
                    <a:pt x="4140367" y="2929546"/>
                  </a:lnTo>
                  <a:lnTo>
                    <a:pt x="5171263" y="1900166"/>
                  </a:lnTo>
                  <a:lnTo>
                    <a:pt x="5171263" y="1942310"/>
                  </a:lnTo>
                  <a:lnTo>
                    <a:pt x="4184027" y="2929546"/>
                  </a:lnTo>
                  <a:close/>
                </a:path>
                <a:path w="5171440" h="4158615">
                  <a:moveTo>
                    <a:pt x="2023450" y="4158287"/>
                  </a:moveTo>
                  <a:lnTo>
                    <a:pt x="1948252" y="4158287"/>
                  </a:lnTo>
                  <a:lnTo>
                    <a:pt x="2797112" y="3818742"/>
                  </a:lnTo>
                  <a:lnTo>
                    <a:pt x="0" y="3818742"/>
                  </a:lnTo>
                  <a:lnTo>
                    <a:pt x="0" y="3488386"/>
                  </a:lnTo>
                  <a:lnTo>
                    <a:pt x="2849504" y="3488386"/>
                  </a:lnTo>
                  <a:lnTo>
                    <a:pt x="229939" y="2366340"/>
                  </a:lnTo>
                  <a:lnTo>
                    <a:pt x="359462" y="2063634"/>
                  </a:lnTo>
                  <a:lnTo>
                    <a:pt x="372560" y="2069455"/>
                  </a:lnTo>
                  <a:lnTo>
                    <a:pt x="443870" y="2100017"/>
                  </a:lnTo>
                  <a:lnTo>
                    <a:pt x="374015" y="2100017"/>
                  </a:lnTo>
                  <a:lnTo>
                    <a:pt x="267777" y="2350331"/>
                  </a:lnTo>
                  <a:lnTo>
                    <a:pt x="2990669" y="3516037"/>
                  </a:lnTo>
                  <a:lnTo>
                    <a:pt x="29106" y="3516037"/>
                  </a:lnTo>
                  <a:lnTo>
                    <a:pt x="29106" y="3788181"/>
                  </a:lnTo>
                  <a:lnTo>
                    <a:pt x="2948465" y="3788181"/>
                  </a:lnTo>
                  <a:lnTo>
                    <a:pt x="2023450" y="4158287"/>
                  </a:lnTo>
                  <a:close/>
                </a:path>
                <a:path w="5171440" h="4158615">
                  <a:moveTo>
                    <a:pt x="3057614" y="3249715"/>
                  </a:moveTo>
                  <a:lnTo>
                    <a:pt x="374015" y="2100017"/>
                  </a:lnTo>
                  <a:lnTo>
                    <a:pt x="443870" y="2100017"/>
                  </a:lnTo>
                  <a:lnTo>
                    <a:pt x="2929546" y="3165307"/>
                  </a:lnTo>
                  <a:lnTo>
                    <a:pt x="2973206" y="3165307"/>
                  </a:lnTo>
                  <a:lnTo>
                    <a:pt x="3057614" y="3249715"/>
                  </a:lnTo>
                  <a:close/>
                </a:path>
                <a:path w="5171440" h="4158615">
                  <a:moveTo>
                    <a:pt x="4216043" y="3281732"/>
                  </a:moveTo>
                  <a:lnTo>
                    <a:pt x="5171263" y="2326513"/>
                  </a:lnTo>
                  <a:lnTo>
                    <a:pt x="5171263" y="2368115"/>
                  </a:lnTo>
                  <a:lnTo>
                    <a:pt x="4338290" y="3201690"/>
                  </a:lnTo>
                  <a:lnTo>
                    <a:pt x="4416149" y="3201690"/>
                  </a:lnTo>
                  <a:lnTo>
                    <a:pt x="4216043" y="3281732"/>
                  </a:lnTo>
                  <a:close/>
                </a:path>
                <a:path w="5171440" h="4158615">
                  <a:moveTo>
                    <a:pt x="4416149" y="3201690"/>
                  </a:moveTo>
                  <a:lnTo>
                    <a:pt x="4338290" y="3201690"/>
                  </a:lnTo>
                  <a:lnTo>
                    <a:pt x="5171263" y="2868592"/>
                  </a:lnTo>
                  <a:lnTo>
                    <a:pt x="5171263" y="2899644"/>
                  </a:lnTo>
                  <a:lnTo>
                    <a:pt x="4416149" y="3201690"/>
                  </a:lnTo>
                  <a:close/>
                </a:path>
                <a:path w="5171440" h="4158615">
                  <a:moveTo>
                    <a:pt x="5171263" y="3517493"/>
                  </a:moveTo>
                  <a:lnTo>
                    <a:pt x="4357209" y="3517493"/>
                  </a:lnTo>
                  <a:lnTo>
                    <a:pt x="5171263" y="3191784"/>
                  </a:lnTo>
                  <a:lnTo>
                    <a:pt x="5171263" y="3223888"/>
                  </a:lnTo>
                  <a:lnTo>
                    <a:pt x="4510017" y="3488386"/>
                  </a:lnTo>
                  <a:lnTo>
                    <a:pt x="5171263" y="3488386"/>
                  </a:lnTo>
                  <a:lnTo>
                    <a:pt x="5171263" y="3517493"/>
                  </a:lnTo>
                  <a:close/>
                </a:path>
                <a:path w="5171440" h="4158615">
                  <a:moveTo>
                    <a:pt x="5171263" y="4155589"/>
                  </a:moveTo>
                  <a:lnTo>
                    <a:pt x="4316460" y="3789636"/>
                  </a:lnTo>
                  <a:lnTo>
                    <a:pt x="5171263" y="3789636"/>
                  </a:lnTo>
                  <a:lnTo>
                    <a:pt x="5171263" y="3818742"/>
                  </a:lnTo>
                  <a:lnTo>
                    <a:pt x="4456170" y="3818742"/>
                  </a:lnTo>
                  <a:lnTo>
                    <a:pt x="5171263" y="4125040"/>
                  </a:lnTo>
                  <a:lnTo>
                    <a:pt x="5171263" y="4155589"/>
                  </a:lnTo>
                  <a:close/>
                </a:path>
                <a:path w="5171440" h="4158615">
                  <a:moveTo>
                    <a:pt x="2831851" y="4158287"/>
                  </a:moveTo>
                  <a:lnTo>
                    <a:pt x="2753767" y="4158287"/>
                  </a:lnTo>
                  <a:lnTo>
                    <a:pt x="3089631" y="4023941"/>
                  </a:lnTo>
                  <a:lnTo>
                    <a:pt x="3009588" y="4103984"/>
                  </a:lnTo>
                  <a:lnTo>
                    <a:pt x="2967384" y="4103984"/>
                  </a:lnTo>
                  <a:lnTo>
                    <a:pt x="2831851" y="4158287"/>
                  </a:lnTo>
                  <a:close/>
                </a:path>
                <a:path w="5171440" h="4158615">
                  <a:moveTo>
                    <a:pt x="4391138" y="4158287"/>
                  </a:moveTo>
                  <a:lnTo>
                    <a:pt x="4350460" y="4158287"/>
                  </a:lnTo>
                  <a:lnTo>
                    <a:pt x="4248060" y="4055959"/>
                  </a:lnTo>
                  <a:lnTo>
                    <a:pt x="4448480" y="4141822"/>
                  </a:lnTo>
                  <a:lnTo>
                    <a:pt x="4374673" y="4141822"/>
                  </a:lnTo>
                  <a:lnTo>
                    <a:pt x="4391138" y="4158287"/>
                  </a:lnTo>
                  <a:close/>
                </a:path>
                <a:path w="5171440" h="4158615">
                  <a:moveTo>
                    <a:pt x="2955285" y="4158287"/>
                  </a:moveTo>
                  <a:lnTo>
                    <a:pt x="2913121" y="4158287"/>
                  </a:lnTo>
                  <a:lnTo>
                    <a:pt x="2967384" y="4103984"/>
                  </a:lnTo>
                  <a:lnTo>
                    <a:pt x="3009588" y="4103984"/>
                  </a:lnTo>
                  <a:lnTo>
                    <a:pt x="2955285" y="4158287"/>
                  </a:lnTo>
                  <a:close/>
                </a:path>
                <a:path w="5171440" h="4158615">
                  <a:moveTo>
                    <a:pt x="4486912" y="4158287"/>
                  </a:moveTo>
                  <a:lnTo>
                    <a:pt x="4413106" y="4158287"/>
                  </a:lnTo>
                  <a:lnTo>
                    <a:pt x="4374673" y="4141822"/>
                  </a:lnTo>
                  <a:lnTo>
                    <a:pt x="4448480" y="4141822"/>
                  </a:lnTo>
                  <a:lnTo>
                    <a:pt x="4486912" y="4158287"/>
                  </a:lnTo>
                  <a:close/>
                </a:path>
              </a:pathLst>
            </a:custGeom>
            <a:solidFill>
              <a:srgbClr val="CCDEF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10361"/>
            <a:ext cx="7273105" cy="467663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19084" y="2551902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1126865"/>
            <a:ext cx="6293485" cy="10445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650" spc="-545">
                <a:latin typeface="Arial"/>
                <a:cs typeface="Arial"/>
              </a:rPr>
              <a:t>P</a:t>
            </a:r>
            <a:r>
              <a:rPr dirty="0" sz="6650" spc="-434">
                <a:latin typeface="Arial"/>
                <a:cs typeface="Arial"/>
              </a:rPr>
              <a:t>r</a:t>
            </a:r>
            <a:r>
              <a:rPr dirty="0" sz="6650" spc="-680">
                <a:latin typeface="Arial"/>
                <a:cs typeface="Arial"/>
              </a:rPr>
              <a:t>o</a:t>
            </a:r>
            <a:r>
              <a:rPr dirty="0" sz="6650" spc="-585">
                <a:latin typeface="Arial"/>
                <a:cs typeface="Arial"/>
              </a:rPr>
              <a:t>j</a:t>
            </a:r>
            <a:r>
              <a:rPr dirty="0" sz="6650" spc="-545">
                <a:latin typeface="Arial"/>
                <a:cs typeface="Arial"/>
              </a:rPr>
              <a:t>e</a:t>
            </a:r>
            <a:r>
              <a:rPr dirty="0" sz="6650" spc="-1010">
                <a:latin typeface="Arial"/>
                <a:cs typeface="Arial"/>
              </a:rPr>
              <a:t>c</a:t>
            </a:r>
            <a:r>
              <a:rPr dirty="0" sz="6650" spc="350">
                <a:latin typeface="Arial"/>
                <a:cs typeface="Arial"/>
              </a:rPr>
              <a:t>t</a:t>
            </a:r>
            <a:r>
              <a:rPr dirty="0" sz="6650" spc="-960">
                <a:latin typeface="Arial"/>
                <a:cs typeface="Arial"/>
              </a:rPr>
              <a:t> </a:t>
            </a:r>
            <a:r>
              <a:rPr dirty="0" sz="6650" spc="-685">
                <a:latin typeface="Arial"/>
                <a:cs typeface="Arial"/>
              </a:rPr>
              <a:t>S</a:t>
            </a:r>
            <a:r>
              <a:rPr dirty="0" sz="6650" spc="-610">
                <a:latin typeface="Arial"/>
                <a:cs typeface="Arial"/>
              </a:rPr>
              <a:t>i</a:t>
            </a:r>
            <a:r>
              <a:rPr dirty="0" sz="6650" spc="-520">
                <a:latin typeface="Arial"/>
                <a:cs typeface="Arial"/>
              </a:rPr>
              <a:t>m</a:t>
            </a:r>
            <a:r>
              <a:rPr dirty="0" sz="6650" spc="-660">
                <a:latin typeface="Arial"/>
                <a:cs typeface="Arial"/>
              </a:rPr>
              <a:t>u</a:t>
            </a:r>
            <a:r>
              <a:rPr dirty="0" sz="6650" spc="-185">
                <a:latin typeface="Arial"/>
                <a:cs typeface="Arial"/>
              </a:rPr>
              <a:t>l</a:t>
            </a:r>
            <a:r>
              <a:rPr dirty="0" sz="6650" spc="-509">
                <a:latin typeface="Arial"/>
                <a:cs typeface="Arial"/>
              </a:rPr>
              <a:t>a</a:t>
            </a:r>
            <a:r>
              <a:rPr dirty="0" sz="6650" spc="-114">
                <a:latin typeface="Arial"/>
                <a:cs typeface="Arial"/>
              </a:rPr>
              <a:t>t</a:t>
            </a:r>
            <a:r>
              <a:rPr dirty="0" sz="6650" spc="-610">
                <a:latin typeface="Arial"/>
                <a:cs typeface="Arial"/>
              </a:rPr>
              <a:t>i</a:t>
            </a:r>
            <a:r>
              <a:rPr dirty="0" sz="6650" spc="-680">
                <a:latin typeface="Arial"/>
                <a:cs typeface="Arial"/>
              </a:rPr>
              <a:t>o</a:t>
            </a:r>
            <a:r>
              <a:rPr dirty="0" sz="6650" spc="-155">
                <a:latin typeface="Arial"/>
                <a:cs typeface="Arial"/>
              </a:rPr>
              <a:t>n</a:t>
            </a:r>
            <a:endParaRPr sz="66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7813" y="6308241"/>
            <a:ext cx="151211" cy="1512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7813" y="6929435"/>
            <a:ext cx="151211" cy="1512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7813" y="7550629"/>
            <a:ext cx="151211" cy="15121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16000" y="3004766"/>
            <a:ext cx="5546725" cy="48723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50" spc="-25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dirty="0" sz="4750" spc="-325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dirty="0" sz="4750" spc="-225">
                <a:solidFill>
                  <a:srgbClr val="12294E"/>
                </a:solidFill>
                <a:latin typeface="Tahoma"/>
                <a:cs typeface="Tahoma"/>
              </a:rPr>
              <a:t>q</a:t>
            </a:r>
            <a:r>
              <a:rPr dirty="0" sz="4750" spc="-340">
                <a:solidFill>
                  <a:srgbClr val="12294E"/>
                </a:solidFill>
                <a:latin typeface="Tahoma"/>
                <a:cs typeface="Tahoma"/>
              </a:rPr>
              <a:t>u</a:t>
            </a:r>
            <a:r>
              <a:rPr dirty="0" sz="4750" spc="-36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dirty="0" sz="4750" spc="-425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dirty="0" sz="4750" spc="-325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dirty="0" sz="4750" spc="-300">
                <a:solidFill>
                  <a:srgbClr val="12294E"/>
                </a:solidFill>
                <a:latin typeface="Tahoma"/>
                <a:cs typeface="Tahoma"/>
              </a:rPr>
              <a:t>m</a:t>
            </a:r>
            <a:r>
              <a:rPr dirty="0" sz="4750" spc="-325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dirty="0" sz="4750" spc="-305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dirty="0" sz="4750" spc="-36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dirty="0" sz="4750" spc="16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dirty="0" sz="4750" spc="-944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dirty="0" sz="4750" spc="-630">
                <a:solidFill>
                  <a:srgbClr val="12294E"/>
                </a:solidFill>
                <a:latin typeface="Tahoma"/>
                <a:cs typeface="Tahoma"/>
              </a:rPr>
              <a:t>:</a:t>
            </a:r>
            <a:endParaRPr sz="4750">
              <a:latin typeface="Tahoma"/>
              <a:cs typeface="Tahoma"/>
            </a:endParaRPr>
          </a:p>
          <a:p>
            <a:pPr marL="12700" marR="5080">
              <a:lnSpc>
                <a:spcPct val="116500"/>
              </a:lnSpc>
              <a:spcBef>
                <a:spcPts val="3095"/>
              </a:spcBef>
              <a:tabLst>
                <a:tab pos="2360295" algn="l"/>
              </a:tabLst>
            </a:pPr>
            <a:r>
              <a:rPr dirty="0" sz="3500" spc="21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1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395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110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1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225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22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6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2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50">
                <a:solidFill>
                  <a:srgbClr val="12294E"/>
                </a:solidFill>
                <a:latin typeface="Trebuchet MS"/>
                <a:cs typeface="Trebuchet MS"/>
              </a:rPr>
              <a:t>e  </a:t>
            </a:r>
            <a:r>
              <a:rPr dirty="0" sz="3500" spc="2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484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6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>
                <a:solidFill>
                  <a:srgbClr val="12294E"/>
                </a:solidFill>
                <a:latin typeface="Trebuchet MS"/>
                <a:cs typeface="Trebuchet MS"/>
              </a:rPr>
              <a:t>	</a:t>
            </a:r>
            <a:r>
              <a:rPr dirty="0" sz="3500" spc="-190">
                <a:solidFill>
                  <a:srgbClr val="12294E"/>
                </a:solidFill>
                <a:latin typeface="Trebuchet MS"/>
                <a:cs typeface="Trebuchet MS"/>
              </a:rPr>
              <a:t>(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265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484">
                <a:solidFill>
                  <a:srgbClr val="12294E"/>
                </a:solidFill>
                <a:latin typeface="Trebuchet MS"/>
                <a:cs typeface="Trebuchet MS"/>
              </a:rPr>
              <a:t>,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225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90">
                <a:solidFill>
                  <a:srgbClr val="12294E"/>
                </a:solidFill>
                <a:latin typeface="Trebuchet MS"/>
                <a:cs typeface="Trebuchet MS"/>
              </a:rPr>
              <a:t>)</a:t>
            </a:r>
            <a:endParaRPr sz="3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00">
              <a:latin typeface="Trebuchet MS"/>
              <a:cs typeface="Trebuchet MS"/>
            </a:endParaRPr>
          </a:p>
          <a:p>
            <a:pPr marL="767080" marR="2815590">
              <a:lnSpc>
                <a:spcPct val="116500"/>
              </a:lnSpc>
            </a:pP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500" spc="-315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55">
                <a:solidFill>
                  <a:srgbClr val="12294E"/>
                </a:solidFill>
                <a:latin typeface="Trebuchet MS"/>
                <a:cs typeface="Trebuchet MS"/>
              </a:rPr>
              <a:t>x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484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500" spc="-225">
                <a:solidFill>
                  <a:srgbClr val="12294E"/>
                </a:solidFill>
                <a:latin typeface="Trebuchet MS"/>
                <a:cs typeface="Trebuchet MS"/>
              </a:rPr>
              <a:t>l  </a:t>
            </a:r>
            <a:r>
              <a:rPr dirty="0" sz="3500" spc="1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dirty="0" sz="3500" spc="-47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7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484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26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endParaRPr sz="3500">
              <a:latin typeface="Trebuchet MS"/>
              <a:cs typeface="Trebuchet MS"/>
            </a:endParaRPr>
          </a:p>
          <a:p>
            <a:pPr marL="767080">
              <a:lnSpc>
                <a:spcPct val="100000"/>
              </a:lnSpc>
              <a:spcBef>
                <a:spcPts val="690"/>
              </a:spcBef>
              <a:tabLst>
                <a:tab pos="2423160" algn="l"/>
              </a:tabLst>
            </a:pPr>
            <a:r>
              <a:rPr dirty="0" sz="3500" spc="1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 spc="-30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500" spc="-37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20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484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720">
                <a:solidFill>
                  <a:srgbClr val="12294E"/>
                </a:solidFill>
                <a:latin typeface="Trebuchet MS"/>
                <a:cs typeface="Trebuchet MS"/>
              </a:rPr>
              <a:t>j</a:t>
            </a:r>
            <a:r>
              <a:rPr dirty="0" sz="3500" spc="26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500">
                <a:solidFill>
                  <a:srgbClr val="12294E"/>
                </a:solidFill>
                <a:latin typeface="Trebuchet MS"/>
                <a:cs typeface="Trebuchet MS"/>
              </a:rPr>
              <a:t>	</a:t>
            </a:r>
            <a:r>
              <a:rPr dirty="0" sz="3500" spc="-190">
                <a:solidFill>
                  <a:srgbClr val="12294E"/>
                </a:solidFill>
                <a:latin typeface="Trebuchet MS"/>
                <a:cs typeface="Trebuchet MS"/>
              </a:rPr>
              <a:t>(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500" spc="-44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500" spc="-434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5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500" spc="-175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500" spc="-235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500" spc="-225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500" spc="-64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500" spc="-190">
                <a:solidFill>
                  <a:srgbClr val="12294E"/>
                </a:solidFill>
                <a:latin typeface="Trebuchet MS"/>
                <a:cs typeface="Trebuchet MS"/>
              </a:rPr>
              <a:t>)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35655" y="1706567"/>
            <a:ext cx="4429154" cy="62639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60392" y="0"/>
            <a:ext cx="9728200" cy="10287000"/>
            <a:chOff x="8560392" y="0"/>
            <a:chExt cx="97282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4429" y="3135622"/>
              <a:ext cx="5066332" cy="52362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036" y="0"/>
              <a:ext cx="8086963" cy="50281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60392" y="1242996"/>
              <a:ext cx="8010525" cy="5057775"/>
            </a:xfrm>
            <a:custGeom>
              <a:avLst/>
              <a:gdLst/>
              <a:ahLst/>
              <a:cxnLst/>
              <a:rect l="l" t="t" r="r" b="b"/>
              <a:pathLst>
                <a:path w="8010525" h="5057775">
                  <a:moveTo>
                    <a:pt x="7570084" y="5057774"/>
                  </a:moveTo>
                  <a:lnTo>
                    <a:pt x="440258" y="5057774"/>
                  </a:lnTo>
                  <a:lnTo>
                    <a:pt x="392384" y="5055185"/>
                  </a:lnTo>
                  <a:lnTo>
                    <a:pt x="345979" y="5047599"/>
                  </a:lnTo>
                  <a:lnTo>
                    <a:pt x="301316" y="5035288"/>
                  </a:lnTo>
                  <a:lnTo>
                    <a:pt x="258665" y="5018522"/>
                  </a:lnTo>
                  <a:lnTo>
                    <a:pt x="218298" y="4997573"/>
                  </a:lnTo>
                  <a:lnTo>
                    <a:pt x="180488" y="4972714"/>
                  </a:lnTo>
                  <a:lnTo>
                    <a:pt x="145504" y="4944214"/>
                  </a:lnTo>
                  <a:lnTo>
                    <a:pt x="113619" y="4912345"/>
                  </a:lnTo>
                  <a:lnTo>
                    <a:pt x="85104" y="4877380"/>
                  </a:lnTo>
                  <a:lnTo>
                    <a:pt x="60231" y="4839588"/>
                  </a:lnTo>
                  <a:lnTo>
                    <a:pt x="39272" y="4799243"/>
                  </a:lnTo>
                  <a:lnTo>
                    <a:pt x="22498" y="4756614"/>
                  </a:lnTo>
                  <a:lnTo>
                    <a:pt x="10180" y="4711974"/>
                  </a:lnTo>
                  <a:lnTo>
                    <a:pt x="2590" y="4665593"/>
                  </a:lnTo>
                  <a:lnTo>
                    <a:pt x="0" y="4617744"/>
                  </a:lnTo>
                  <a:lnTo>
                    <a:pt x="0" y="440030"/>
                  </a:lnTo>
                  <a:lnTo>
                    <a:pt x="2590" y="392180"/>
                  </a:lnTo>
                  <a:lnTo>
                    <a:pt x="10180" y="345800"/>
                  </a:lnTo>
                  <a:lnTo>
                    <a:pt x="22498" y="301160"/>
                  </a:lnTo>
                  <a:lnTo>
                    <a:pt x="39272" y="258531"/>
                  </a:lnTo>
                  <a:lnTo>
                    <a:pt x="60231" y="218185"/>
                  </a:lnTo>
                  <a:lnTo>
                    <a:pt x="85104" y="180394"/>
                  </a:lnTo>
                  <a:lnTo>
                    <a:pt x="113619" y="145428"/>
                  </a:lnTo>
                  <a:lnTo>
                    <a:pt x="145504" y="113560"/>
                  </a:lnTo>
                  <a:lnTo>
                    <a:pt x="180488" y="85060"/>
                  </a:lnTo>
                  <a:lnTo>
                    <a:pt x="218298" y="60200"/>
                  </a:lnTo>
                  <a:lnTo>
                    <a:pt x="258665" y="39252"/>
                  </a:lnTo>
                  <a:lnTo>
                    <a:pt x="301316" y="22486"/>
                  </a:lnTo>
                  <a:lnTo>
                    <a:pt x="345979" y="10174"/>
                  </a:lnTo>
                  <a:lnTo>
                    <a:pt x="392384" y="2588"/>
                  </a:lnTo>
                  <a:lnTo>
                    <a:pt x="440258" y="0"/>
                  </a:lnTo>
                  <a:lnTo>
                    <a:pt x="7570084" y="0"/>
                  </a:lnTo>
                  <a:lnTo>
                    <a:pt x="7617958" y="2588"/>
                  </a:lnTo>
                  <a:lnTo>
                    <a:pt x="7664363" y="10174"/>
                  </a:lnTo>
                  <a:lnTo>
                    <a:pt x="7709026" y="22486"/>
                  </a:lnTo>
                  <a:lnTo>
                    <a:pt x="7751677" y="39252"/>
                  </a:lnTo>
                  <a:lnTo>
                    <a:pt x="7792044" y="60200"/>
                  </a:lnTo>
                  <a:lnTo>
                    <a:pt x="7829855" y="85060"/>
                  </a:lnTo>
                  <a:lnTo>
                    <a:pt x="7864839" y="113560"/>
                  </a:lnTo>
                  <a:lnTo>
                    <a:pt x="7896723" y="145428"/>
                  </a:lnTo>
                  <a:lnTo>
                    <a:pt x="7925238" y="180394"/>
                  </a:lnTo>
                  <a:lnTo>
                    <a:pt x="7950111" y="218185"/>
                  </a:lnTo>
                  <a:lnTo>
                    <a:pt x="7971070" y="258531"/>
                  </a:lnTo>
                  <a:lnTo>
                    <a:pt x="7987845" y="301160"/>
                  </a:lnTo>
                  <a:lnTo>
                    <a:pt x="8000162" y="345800"/>
                  </a:lnTo>
                  <a:lnTo>
                    <a:pt x="8007752" y="392180"/>
                  </a:lnTo>
                  <a:lnTo>
                    <a:pt x="8010343" y="440030"/>
                  </a:lnTo>
                  <a:lnTo>
                    <a:pt x="8010343" y="4617744"/>
                  </a:lnTo>
                  <a:lnTo>
                    <a:pt x="8007752" y="4665593"/>
                  </a:lnTo>
                  <a:lnTo>
                    <a:pt x="8000162" y="4711974"/>
                  </a:lnTo>
                  <a:lnTo>
                    <a:pt x="7987845" y="4756614"/>
                  </a:lnTo>
                  <a:lnTo>
                    <a:pt x="7971070" y="4799243"/>
                  </a:lnTo>
                  <a:lnTo>
                    <a:pt x="7950111" y="4839588"/>
                  </a:lnTo>
                  <a:lnTo>
                    <a:pt x="7925238" y="4877380"/>
                  </a:lnTo>
                  <a:lnTo>
                    <a:pt x="7896723" y="4912345"/>
                  </a:lnTo>
                  <a:lnTo>
                    <a:pt x="7864839" y="4944214"/>
                  </a:lnTo>
                  <a:lnTo>
                    <a:pt x="7829855" y="4972714"/>
                  </a:lnTo>
                  <a:lnTo>
                    <a:pt x="7792044" y="4997573"/>
                  </a:lnTo>
                  <a:lnTo>
                    <a:pt x="7751677" y="5018522"/>
                  </a:lnTo>
                  <a:lnTo>
                    <a:pt x="7709026" y="5035288"/>
                  </a:lnTo>
                  <a:lnTo>
                    <a:pt x="7664363" y="5047599"/>
                  </a:lnTo>
                  <a:lnTo>
                    <a:pt x="7617958" y="5055185"/>
                  </a:lnTo>
                  <a:lnTo>
                    <a:pt x="7570084" y="5057774"/>
                  </a:lnTo>
                  <a:close/>
                </a:path>
              </a:pathLst>
            </a:custGeom>
            <a:solidFill>
              <a:srgbClr val="12294E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5431670"/>
            <a:ext cx="7157720" cy="4855845"/>
            <a:chOff x="0" y="5431670"/>
            <a:chExt cx="7157720" cy="4855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31670"/>
              <a:ext cx="7157099" cy="48553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85742" y="8896660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7976" y="2026651"/>
            <a:ext cx="1557851" cy="285998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1781" y="1825253"/>
            <a:ext cx="123824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1781" y="3396878"/>
            <a:ext cx="123824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1781" y="4968503"/>
            <a:ext cx="123824" cy="1238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882513" y="1545739"/>
            <a:ext cx="5926455" cy="421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15595">
              <a:lnSpc>
                <a:spcPct val="114599"/>
              </a:lnSpc>
              <a:spcBef>
                <a:spcPts val="100"/>
              </a:spcBef>
            </a:pP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62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4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4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5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</a:pP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2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Trebuchet MS"/>
              <a:cs typeface="Trebuchet MS"/>
            </a:endParaRPr>
          </a:p>
          <a:p>
            <a:pPr marL="12700" marR="227329">
              <a:lnSpc>
                <a:spcPct val="114599"/>
              </a:lnSpc>
            </a:pP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4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2657" y="6110473"/>
            <a:ext cx="4846320" cy="192214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8000" spc="55" b="1">
                <a:solidFill>
                  <a:srgbClr val="12294E"/>
                </a:solidFill>
                <a:latin typeface="Trebuchet MS"/>
                <a:cs typeface="Trebuchet MS"/>
              </a:rPr>
              <a:t>HTML</a:t>
            </a:r>
            <a:endParaRPr sz="8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3450" spc="114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450" spc="-175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dirty="0" sz="3450" spc="-17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450" spc="-30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450" spc="-40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450" spc="-47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450" spc="-30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450" spc="-195">
                <a:solidFill>
                  <a:srgbClr val="12294E"/>
                </a:solidFill>
                <a:latin typeface="Trebuchet MS"/>
                <a:cs typeface="Trebuchet MS"/>
              </a:rPr>
              <a:t>x</a:t>
            </a:r>
            <a:r>
              <a:rPr dirty="0" sz="3450" spc="-23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450" spc="-6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450" spc="22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450" spc="-229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450" spc="-40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450" spc="-300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dirty="0" sz="3450" spc="-21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450" spc="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450" spc="-6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450" spc="-14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450" spc="-229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450" spc="-18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450" spc="3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450" spc="-21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450" spc="-229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450" spc="3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450" spc="-6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60344" y="0"/>
            <a:ext cx="9728200" cy="10287000"/>
            <a:chOff x="8560344" y="0"/>
            <a:chExt cx="97282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4429" y="3135622"/>
              <a:ext cx="5066332" cy="52362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036" y="0"/>
              <a:ext cx="8086963" cy="50281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60344" y="1242996"/>
              <a:ext cx="8010525" cy="5286375"/>
            </a:xfrm>
            <a:custGeom>
              <a:avLst/>
              <a:gdLst/>
              <a:ahLst/>
              <a:cxnLst/>
              <a:rect l="l" t="t" r="r" b="b"/>
              <a:pathLst>
                <a:path w="8010525" h="5286375">
                  <a:moveTo>
                    <a:pt x="7570176" y="5286374"/>
                  </a:moveTo>
                  <a:lnTo>
                    <a:pt x="440263" y="5286374"/>
                  </a:lnTo>
                  <a:lnTo>
                    <a:pt x="392389" y="5283782"/>
                  </a:lnTo>
                  <a:lnTo>
                    <a:pt x="345984" y="5276187"/>
                  </a:lnTo>
                  <a:lnTo>
                    <a:pt x="301320" y="5263861"/>
                  </a:lnTo>
                  <a:lnTo>
                    <a:pt x="258668" y="5247076"/>
                  </a:lnTo>
                  <a:lnTo>
                    <a:pt x="218301" y="5226102"/>
                  </a:lnTo>
                  <a:lnTo>
                    <a:pt x="180490" y="5201213"/>
                  </a:lnTo>
                  <a:lnTo>
                    <a:pt x="145506" y="5172679"/>
                  </a:lnTo>
                  <a:lnTo>
                    <a:pt x="113620" y="5140773"/>
                  </a:lnTo>
                  <a:lnTo>
                    <a:pt x="85105" y="5105766"/>
                  </a:lnTo>
                  <a:lnTo>
                    <a:pt x="60232" y="5067929"/>
                  </a:lnTo>
                  <a:lnTo>
                    <a:pt x="39272" y="5027536"/>
                  </a:lnTo>
                  <a:lnTo>
                    <a:pt x="22498" y="4984856"/>
                  </a:lnTo>
                  <a:lnTo>
                    <a:pt x="10180" y="4940163"/>
                  </a:lnTo>
                  <a:lnTo>
                    <a:pt x="2590" y="4893727"/>
                  </a:lnTo>
                  <a:lnTo>
                    <a:pt x="0" y="4845821"/>
                  </a:lnTo>
                  <a:lnTo>
                    <a:pt x="0" y="440553"/>
                  </a:lnTo>
                  <a:lnTo>
                    <a:pt x="2590" y="392647"/>
                  </a:lnTo>
                  <a:lnTo>
                    <a:pt x="10180" y="346211"/>
                  </a:lnTo>
                  <a:lnTo>
                    <a:pt x="22498" y="301518"/>
                  </a:lnTo>
                  <a:lnTo>
                    <a:pt x="39272" y="258838"/>
                  </a:lnTo>
                  <a:lnTo>
                    <a:pt x="60232" y="218445"/>
                  </a:lnTo>
                  <a:lnTo>
                    <a:pt x="85105" y="180608"/>
                  </a:lnTo>
                  <a:lnTo>
                    <a:pt x="113620" y="145601"/>
                  </a:lnTo>
                  <a:lnTo>
                    <a:pt x="145506" y="113695"/>
                  </a:lnTo>
                  <a:lnTo>
                    <a:pt x="180490" y="85161"/>
                  </a:lnTo>
                  <a:lnTo>
                    <a:pt x="218301" y="60272"/>
                  </a:lnTo>
                  <a:lnTo>
                    <a:pt x="258668" y="39298"/>
                  </a:lnTo>
                  <a:lnTo>
                    <a:pt x="301320" y="22513"/>
                  </a:lnTo>
                  <a:lnTo>
                    <a:pt x="345984" y="10187"/>
                  </a:lnTo>
                  <a:lnTo>
                    <a:pt x="392389" y="2592"/>
                  </a:lnTo>
                  <a:lnTo>
                    <a:pt x="440263" y="0"/>
                  </a:lnTo>
                  <a:lnTo>
                    <a:pt x="7570176" y="0"/>
                  </a:lnTo>
                  <a:lnTo>
                    <a:pt x="7618051" y="2592"/>
                  </a:lnTo>
                  <a:lnTo>
                    <a:pt x="7664456" y="10187"/>
                  </a:lnTo>
                  <a:lnTo>
                    <a:pt x="7709120" y="22513"/>
                  </a:lnTo>
                  <a:lnTo>
                    <a:pt x="7751771" y="39298"/>
                  </a:lnTo>
                  <a:lnTo>
                    <a:pt x="7792138" y="60272"/>
                  </a:lnTo>
                  <a:lnTo>
                    <a:pt x="7829950" y="85161"/>
                  </a:lnTo>
                  <a:lnTo>
                    <a:pt x="7864934" y="113695"/>
                  </a:lnTo>
                  <a:lnTo>
                    <a:pt x="7896819" y="145601"/>
                  </a:lnTo>
                  <a:lnTo>
                    <a:pt x="7925334" y="180608"/>
                  </a:lnTo>
                  <a:lnTo>
                    <a:pt x="7950207" y="218445"/>
                  </a:lnTo>
                  <a:lnTo>
                    <a:pt x="7971167" y="258838"/>
                  </a:lnTo>
                  <a:lnTo>
                    <a:pt x="7987941" y="301518"/>
                  </a:lnTo>
                  <a:lnTo>
                    <a:pt x="8000259" y="346211"/>
                  </a:lnTo>
                  <a:lnTo>
                    <a:pt x="8007849" y="392647"/>
                  </a:lnTo>
                  <a:lnTo>
                    <a:pt x="8010440" y="440553"/>
                  </a:lnTo>
                  <a:lnTo>
                    <a:pt x="8010440" y="4845821"/>
                  </a:lnTo>
                  <a:lnTo>
                    <a:pt x="8007849" y="4893727"/>
                  </a:lnTo>
                  <a:lnTo>
                    <a:pt x="8000259" y="4940163"/>
                  </a:lnTo>
                  <a:lnTo>
                    <a:pt x="7987941" y="4984856"/>
                  </a:lnTo>
                  <a:lnTo>
                    <a:pt x="7971167" y="5027536"/>
                  </a:lnTo>
                  <a:lnTo>
                    <a:pt x="7950207" y="5067929"/>
                  </a:lnTo>
                  <a:lnTo>
                    <a:pt x="7925334" y="5105766"/>
                  </a:lnTo>
                  <a:lnTo>
                    <a:pt x="7896819" y="5140773"/>
                  </a:lnTo>
                  <a:lnTo>
                    <a:pt x="7864934" y="5172679"/>
                  </a:lnTo>
                  <a:lnTo>
                    <a:pt x="7829950" y="5201213"/>
                  </a:lnTo>
                  <a:lnTo>
                    <a:pt x="7792138" y="5226102"/>
                  </a:lnTo>
                  <a:lnTo>
                    <a:pt x="7751771" y="5247076"/>
                  </a:lnTo>
                  <a:lnTo>
                    <a:pt x="7709120" y="5263861"/>
                  </a:lnTo>
                  <a:lnTo>
                    <a:pt x="7664456" y="5276187"/>
                  </a:lnTo>
                  <a:lnTo>
                    <a:pt x="7618051" y="5283782"/>
                  </a:lnTo>
                  <a:lnTo>
                    <a:pt x="7570176" y="5286374"/>
                  </a:lnTo>
                  <a:close/>
                </a:path>
              </a:pathLst>
            </a:custGeom>
            <a:solidFill>
              <a:srgbClr val="12294E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5431671"/>
            <a:ext cx="7157720" cy="4855845"/>
            <a:chOff x="0" y="5431671"/>
            <a:chExt cx="7157720" cy="4855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31671"/>
              <a:ext cx="7157099" cy="48553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85742" y="8896661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7976" y="2026651"/>
            <a:ext cx="1557851" cy="285998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97284" y="1769892"/>
            <a:ext cx="123824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97284" y="3341518"/>
            <a:ext cx="123824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97284" y="5351292"/>
            <a:ext cx="123824" cy="1238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730138" y="1490378"/>
            <a:ext cx="5546725" cy="465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340" marR="219710">
              <a:lnSpc>
                <a:spcPct val="114599"/>
              </a:lnSpc>
              <a:spcBef>
                <a:spcPts val="100"/>
              </a:spcBef>
            </a:pP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18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1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50">
              <a:latin typeface="Trebuchet MS"/>
              <a:cs typeface="Trebuchet MS"/>
            </a:endParaRPr>
          </a:p>
          <a:p>
            <a:pPr marL="180340" marR="138430">
              <a:lnSpc>
                <a:spcPct val="114599"/>
              </a:lnSpc>
            </a:pP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1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2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500" spc="-145" b="1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500" spc="-28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2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9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5" b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4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29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28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145" b="1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2500" spc="30" b="1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dirty="0" sz="2500" spc="-4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20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28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29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4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0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290" b="1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2500" spc="-2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204" b="1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dirty="0" sz="2500" spc="-4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0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2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29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21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00" spc="-145" b="1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2500" spc="30" b="1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dirty="0" sz="2500" spc="-4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20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28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29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475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500" spc="-24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00" spc="-45" b="1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500" spc="204" b="1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dirty="0" sz="2500" spc="-4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70" b="1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30" b="1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Trebuchet MS"/>
              <a:cs typeface="Trebuchet MS"/>
            </a:endParaRPr>
          </a:p>
          <a:p>
            <a:pPr marL="180340" marR="5080">
              <a:lnSpc>
                <a:spcPct val="114599"/>
              </a:lnSpc>
              <a:spcBef>
                <a:spcPts val="5"/>
              </a:spcBef>
            </a:pP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4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1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3000" spc="-42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2657" y="6110471"/>
            <a:ext cx="3805554" cy="192214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8000" spc="459" b="1">
                <a:solidFill>
                  <a:srgbClr val="12294E"/>
                </a:solidFill>
                <a:latin typeface="Trebuchet MS"/>
                <a:cs typeface="Trebuchet MS"/>
              </a:rPr>
              <a:t>CSS</a:t>
            </a:r>
            <a:endParaRPr sz="8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3450" spc="45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450" spc="-229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450" spc="2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450" spc="-30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450" spc="-229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450" spc="-17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450" spc="-455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450" spc="-18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450" spc="27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450" spc="-64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450" spc="204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450" spc="-47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450" spc="-175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dirty="0" sz="3450" spc="-49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3450" spc="-30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450" spc="2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450" spc="-18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dirty="0" sz="3450" spc="-300">
                <a:solidFill>
                  <a:srgbClr val="12294E"/>
                </a:solidFill>
                <a:latin typeface="Trebuchet MS"/>
                <a:cs typeface="Trebuchet MS"/>
              </a:rPr>
              <a:t>ee</a:t>
            </a:r>
            <a:r>
              <a:rPr dirty="0" sz="3450" spc="-47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450" spc="26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60301" y="1"/>
            <a:ext cx="9728200" cy="10287000"/>
            <a:chOff x="8560301" y="1"/>
            <a:chExt cx="97282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4429" y="3135622"/>
              <a:ext cx="5066332" cy="52362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036" y="1"/>
              <a:ext cx="8086963" cy="50281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60301" y="1243003"/>
              <a:ext cx="8010525" cy="5495925"/>
            </a:xfrm>
            <a:custGeom>
              <a:avLst/>
              <a:gdLst/>
              <a:ahLst/>
              <a:cxnLst/>
              <a:rect l="l" t="t" r="r" b="b"/>
              <a:pathLst>
                <a:path w="8010525" h="5495925">
                  <a:moveTo>
                    <a:pt x="7570256" y="5495912"/>
                  </a:moveTo>
                  <a:lnTo>
                    <a:pt x="440268" y="5495912"/>
                  </a:lnTo>
                  <a:lnTo>
                    <a:pt x="392393" y="5493324"/>
                  </a:lnTo>
                  <a:lnTo>
                    <a:pt x="345987" y="5485738"/>
                  </a:lnTo>
                  <a:lnTo>
                    <a:pt x="301323" y="5473428"/>
                  </a:lnTo>
                  <a:lnTo>
                    <a:pt x="258671" y="5456664"/>
                  </a:lnTo>
                  <a:lnTo>
                    <a:pt x="218303" y="5435718"/>
                  </a:lnTo>
                  <a:lnTo>
                    <a:pt x="180492" y="5410860"/>
                  </a:lnTo>
                  <a:lnTo>
                    <a:pt x="145507" y="5382363"/>
                  </a:lnTo>
                  <a:lnTo>
                    <a:pt x="113621" y="5350498"/>
                  </a:lnTo>
                  <a:lnTo>
                    <a:pt x="85106" y="5315536"/>
                  </a:lnTo>
                  <a:lnTo>
                    <a:pt x="60233" y="5277748"/>
                  </a:lnTo>
                  <a:lnTo>
                    <a:pt x="39273" y="5237407"/>
                  </a:lnTo>
                  <a:lnTo>
                    <a:pt x="22498" y="5194782"/>
                  </a:lnTo>
                  <a:lnTo>
                    <a:pt x="10180" y="5150146"/>
                  </a:lnTo>
                  <a:lnTo>
                    <a:pt x="2590" y="5103771"/>
                  </a:lnTo>
                  <a:lnTo>
                    <a:pt x="0" y="5055926"/>
                  </a:lnTo>
                  <a:lnTo>
                    <a:pt x="0" y="439986"/>
                  </a:lnTo>
                  <a:lnTo>
                    <a:pt x="2590" y="392141"/>
                  </a:lnTo>
                  <a:lnTo>
                    <a:pt x="10180" y="345765"/>
                  </a:lnTo>
                  <a:lnTo>
                    <a:pt x="22498" y="301130"/>
                  </a:lnTo>
                  <a:lnTo>
                    <a:pt x="39273" y="258505"/>
                  </a:lnTo>
                  <a:lnTo>
                    <a:pt x="60233" y="218164"/>
                  </a:lnTo>
                  <a:lnTo>
                    <a:pt x="85106" y="180376"/>
                  </a:lnTo>
                  <a:lnTo>
                    <a:pt x="113621" y="145414"/>
                  </a:lnTo>
                  <a:lnTo>
                    <a:pt x="145507" y="113549"/>
                  </a:lnTo>
                  <a:lnTo>
                    <a:pt x="180492" y="85052"/>
                  </a:lnTo>
                  <a:lnTo>
                    <a:pt x="218303" y="60194"/>
                  </a:lnTo>
                  <a:lnTo>
                    <a:pt x="258671" y="39248"/>
                  </a:lnTo>
                  <a:lnTo>
                    <a:pt x="301323" y="22484"/>
                  </a:lnTo>
                  <a:lnTo>
                    <a:pt x="345987" y="10173"/>
                  </a:lnTo>
                  <a:lnTo>
                    <a:pt x="392393" y="2588"/>
                  </a:lnTo>
                  <a:lnTo>
                    <a:pt x="440268" y="0"/>
                  </a:lnTo>
                  <a:lnTo>
                    <a:pt x="7570256" y="0"/>
                  </a:lnTo>
                  <a:lnTo>
                    <a:pt x="7618131" y="2588"/>
                  </a:lnTo>
                  <a:lnTo>
                    <a:pt x="7664536" y="10173"/>
                  </a:lnTo>
                  <a:lnTo>
                    <a:pt x="7709201" y="22484"/>
                  </a:lnTo>
                  <a:lnTo>
                    <a:pt x="7751853" y="39248"/>
                  </a:lnTo>
                  <a:lnTo>
                    <a:pt x="7792220" y="60194"/>
                  </a:lnTo>
                  <a:lnTo>
                    <a:pt x="7830032" y="85052"/>
                  </a:lnTo>
                  <a:lnTo>
                    <a:pt x="7865017" y="113549"/>
                  </a:lnTo>
                  <a:lnTo>
                    <a:pt x="7896902" y="145414"/>
                  </a:lnTo>
                  <a:lnTo>
                    <a:pt x="7925418" y="180376"/>
                  </a:lnTo>
                  <a:lnTo>
                    <a:pt x="7950291" y="218164"/>
                  </a:lnTo>
                  <a:lnTo>
                    <a:pt x="7971251" y="258505"/>
                  </a:lnTo>
                  <a:lnTo>
                    <a:pt x="7988025" y="301130"/>
                  </a:lnTo>
                  <a:lnTo>
                    <a:pt x="8000344" y="345765"/>
                  </a:lnTo>
                  <a:lnTo>
                    <a:pt x="8007934" y="392141"/>
                  </a:lnTo>
                  <a:lnTo>
                    <a:pt x="8010524" y="439986"/>
                  </a:lnTo>
                  <a:lnTo>
                    <a:pt x="8010524" y="5055926"/>
                  </a:lnTo>
                  <a:lnTo>
                    <a:pt x="8007934" y="5103771"/>
                  </a:lnTo>
                  <a:lnTo>
                    <a:pt x="8000344" y="5150146"/>
                  </a:lnTo>
                  <a:lnTo>
                    <a:pt x="7988025" y="5194782"/>
                  </a:lnTo>
                  <a:lnTo>
                    <a:pt x="7971251" y="5237407"/>
                  </a:lnTo>
                  <a:lnTo>
                    <a:pt x="7950291" y="5277748"/>
                  </a:lnTo>
                  <a:lnTo>
                    <a:pt x="7925418" y="5315536"/>
                  </a:lnTo>
                  <a:lnTo>
                    <a:pt x="7896902" y="5350498"/>
                  </a:lnTo>
                  <a:lnTo>
                    <a:pt x="7865017" y="5382363"/>
                  </a:lnTo>
                  <a:lnTo>
                    <a:pt x="7830032" y="5410860"/>
                  </a:lnTo>
                  <a:lnTo>
                    <a:pt x="7792220" y="5435718"/>
                  </a:lnTo>
                  <a:lnTo>
                    <a:pt x="7751853" y="5456664"/>
                  </a:lnTo>
                  <a:lnTo>
                    <a:pt x="7709201" y="5473428"/>
                  </a:lnTo>
                  <a:lnTo>
                    <a:pt x="7664536" y="5485738"/>
                  </a:lnTo>
                  <a:lnTo>
                    <a:pt x="7618131" y="5493324"/>
                  </a:lnTo>
                  <a:lnTo>
                    <a:pt x="7570256" y="5495912"/>
                  </a:lnTo>
                  <a:close/>
                </a:path>
              </a:pathLst>
            </a:custGeom>
            <a:solidFill>
              <a:srgbClr val="12294E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5431671"/>
            <a:ext cx="7157720" cy="4855845"/>
            <a:chOff x="0" y="5431671"/>
            <a:chExt cx="7157720" cy="4855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31671"/>
              <a:ext cx="7157099" cy="48553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85742" y="8896663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7976" y="2026653"/>
            <a:ext cx="1557851" cy="285998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1781" y="1825254"/>
            <a:ext cx="123824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1781" y="3396879"/>
            <a:ext cx="123824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882513" y="1545740"/>
            <a:ext cx="5963285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4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9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50">
              <a:latin typeface="Trebuchet MS"/>
              <a:cs typeface="Trebuchet MS"/>
            </a:endParaRPr>
          </a:p>
          <a:p>
            <a:pPr marL="12700" marR="132080">
              <a:lnSpc>
                <a:spcPct val="114599"/>
              </a:lnSpc>
            </a:pP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2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2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3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nyambungi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dirty="0" sz="3000" spc="-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sinkronisasi</a:t>
            </a:r>
            <a:r>
              <a:rPr dirty="0" sz="3000" spc="-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Trebuchet MS"/>
                <a:cs typeface="Trebuchet MS"/>
              </a:rPr>
              <a:t>fungsi</a:t>
            </a:r>
            <a:r>
              <a:rPr dirty="0" sz="3000" spc="-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Trebuchet MS"/>
                <a:cs typeface="Trebuchet MS"/>
              </a:rPr>
              <a:t>JS</a:t>
            </a:r>
            <a:r>
              <a:rPr dirty="0" sz="3000" spc="-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5">
                <a:solidFill>
                  <a:srgbClr val="FFFFFF"/>
                </a:solidFill>
                <a:latin typeface="Trebuchet MS"/>
                <a:cs typeface="Trebuchet MS"/>
              </a:rPr>
              <a:t>ke </a:t>
            </a:r>
            <a:r>
              <a:rPr dirty="0" sz="3000" spc="-8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00" spc="-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1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1781" y="5492379"/>
            <a:ext cx="123824" cy="1238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882513" y="5212865"/>
            <a:ext cx="5475605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-275">
                <a:solidFill>
                  <a:srgbClr val="FFFFFF"/>
                </a:solidFill>
                <a:latin typeface="Trebuchet MS"/>
                <a:cs typeface="Trebuchet MS"/>
              </a:rPr>
              <a:t>fitur-fitur</a:t>
            </a:r>
            <a:r>
              <a:rPr dirty="0" sz="3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29">
                <a:solidFill>
                  <a:srgbClr val="FFFFFF"/>
                </a:solidFill>
                <a:latin typeface="Trebuchet MS"/>
                <a:cs typeface="Trebuchet MS"/>
              </a:rPr>
              <a:t>ini</a:t>
            </a:r>
            <a:r>
              <a:rPr dirty="0" sz="3000" spc="-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4">
                <a:solidFill>
                  <a:srgbClr val="FFFFFF"/>
                </a:solidFill>
                <a:latin typeface="Trebuchet MS"/>
                <a:cs typeface="Trebuchet MS"/>
              </a:rPr>
              <a:t>membikin</a:t>
            </a:r>
            <a:r>
              <a:rPr dirty="0" sz="3000" spc="-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Trebuchet MS"/>
                <a:cs typeface="Trebuchet MS"/>
              </a:rPr>
              <a:t>JS</a:t>
            </a:r>
            <a:r>
              <a:rPr dirty="0" sz="3000" spc="-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75">
                <a:solidFill>
                  <a:srgbClr val="FFFFFF"/>
                </a:solidFill>
                <a:latin typeface="Trebuchet MS"/>
                <a:cs typeface="Trebuchet MS"/>
              </a:rPr>
              <a:t>cocok</a:t>
            </a:r>
            <a:r>
              <a:rPr dirty="0" sz="3000" spc="-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FFFFFF"/>
                </a:solidFill>
                <a:latin typeface="Trebuchet MS"/>
                <a:cs typeface="Trebuchet MS"/>
              </a:rPr>
              <a:t>untuk </a:t>
            </a:r>
            <a:r>
              <a:rPr dirty="0" sz="3000" spc="-8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2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3000" spc="-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2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5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7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300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1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65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2657" y="6110468"/>
            <a:ext cx="1697989" cy="192214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8000" spc="-505" b="1">
                <a:solidFill>
                  <a:srgbClr val="12294E"/>
                </a:solidFill>
                <a:latin typeface="Trebuchet MS"/>
                <a:cs typeface="Trebuchet MS"/>
              </a:rPr>
              <a:t>JS</a:t>
            </a:r>
            <a:endParaRPr sz="8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3450" spc="-805">
                <a:solidFill>
                  <a:srgbClr val="12294E"/>
                </a:solidFill>
                <a:latin typeface="Trebuchet MS"/>
                <a:cs typeface="Trebuchet MS"/>
              </a:rPr>
              <a:t>J</a:t>
            </a:r>
            <a:r>
              <a:rPr dirty="0" sz="3450" spc="-229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450" spc="-165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dirty="0" sz="3450" spc="-229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450" spc="204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450" spc="-30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dirty="0" sz="3450" spc="-405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450" spc="-455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450" spc="-17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450" spc="-235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27" y="550958"/>
            <a:ext cx="5438775" cy="2905125"/>
          </a:xfrm>
          <a:custGeom>
            <a:avLst/>
            <a:gdLst/>
            <a:ahLst/>
            <a:cxnLst/>
            <a:rect l="l" t="t" r="r" b="b"/>
            <a:pathLst>
              <a:path w="5438775" h="2905125">
                <a:moveTo>
                  <a:pt x="4998197" y="2905124"/>
                </a:moveTo>
                <a:lnTo>
                  <a:pt x="440521" y="2905124"/>
                </a:lnTo>
                <a:lnTo>
                  <a:pt x="392619" y="2902538"/>
                </a:lnTo>
                <a:lnTo>
                  <a:pt x="346186" y="2894958"/>
                </a:lnTo>
                <a:lnTo>
                  <a:pt x="301496" y="2882656"/>
                </a:lnTo>
                <a:lnTo>
                  <a:pt x="258820" y="2865904"/>
                </a:lnTo>
                <a:lnTo>
                  <a:pt x="218429" y="2844973"/>
                </a:lnTo>
                <a:lnTo>
                  <a:pt x="180595" y="2820133"/>
                </a:lnTo>
                <a:lnTo>
                  <a:pt x="145591" y="2791657"/>
                </a:lnTo>
                <a:lnTo>
                  <a:pt x="113687" y="2759814"/>
                </a:lnTo>
                <a:lnTo>
                  <a:pt x="85155" y="2724877"/>
                </a:lnTo>
                <a:lnTo>
                  <a:pt x="60267" y="2687117"/>
                </a:lnTo>
                <a:lnTo>
                  <a:pt x="39296" y="2646804"/>
                </a:lnTo>
                <a:lnTo>
                  <a:pt x="22511" y="2604210"/>
                </a:lnTo>
                <a:lnTo>
                  <a:pt x="10186" y="2559606"/>
                </a:lnTo>
                <a:lnTo>
                  <a:pt x="2591" y="2513264"/>
                </a:lnTo>
                <a:lnTo>
                  <a:pt x="0" y="2465453"/>
                </a:lnTo>
                <a:lnTo>
                  <a:pt x="0" y="439671"/>
                </a:lnTo>
                <a:lnTo>
                  <a:pt x="2591" y="391860"/>
                </a:lnTo>
                <a:lnTo>
                  <a:pt x="10186" y="345518"/>
                </a:lnTo>
                <a:lnTo>
                  <a:pt x="22511" y="300914"/>
                </a:lnTo>
                <a:lnTo>
                  <a:pt x="39296" y="258320"/>
                </a:lnTo>
                <a:lnTo>
                  <a:pt x="60267" y="218007"/>
                </a:lnTo>
                <a:lnTo>
                  <a:pt x="85155" y="180247"/>
                </a:lnTo>
                <a:lnTo>
                  <a:pt x="113687" y="145310"/>
                </a:lnTo>
                <a:lnTo>
                  <a:pt x="145591" y="113467"/>
                </a:lnTo>
                <a:lnTo>
                  <a:pt x="180595" y="84991"/>
                </a:lnTo>
                <a:lnTo>
                  <a:pt x="218429" y="60151"/>
                </a:lnTo>
                <a:lnTo>
                  <a:pt x="258820" y="39220"/>
                </a:lnTo>
                <a:lnTo>
                  <a:pt x="301496" y="22468"/>
                </a:lnTo>
                <a:lnTo>
                  <a:pt x="346186" y="10166"/>
                </a:lnTo>
                <a:lnTo>
                  <a:pt x="392619" y="2586"/>
                </a:lnTo>
                <a:lnTo>
                  <a:pt x="440521" y="0"/>
                </a:lnTo>
                <a:lnTo>
                  <a:pt x="4998197" y="0"/>
                </a:lnTo>
                <a:lnTo>
                  <a:pt x="5046099" y="2586"/>
                </a:lnTo>
                <a:lnTo>
                  <a:pt x="5092532" y="10166"/>
                </a:lnTo>
                <a:lnTo>
                  <a:pt x="5137222" y="22468"/>
                </a:lnTo>
                <a:lnTo>
                  <a:pt x="5179898" y="39220"/>
                </a:lnTo>
                <a:lnTo>
                  <a:pt x="5220289" y="60151"/>
                </a:lnTo>
                <a:lnTo>
                  <a:pt x="5258123" y="84991"/>
                </a:lnTo>
                <a:lnTo>
                  <a:pt x="5293127" y="113467"/>
                </a:lnTo>
                <a:lnTo>
                  <a:pt x="5325031" y="145310"/>
                </a:lnTo>
                <a:lnTo>
                  <a:pt x="5353563" y="180247"/>
                </a:lnTo>
                <a:lnTo>
                  <a:pt x="5378451" y="218007"/>
                </a:lnTo>
                <a:lnTo>
                  <a:pt x="5399423" y="258320"/>
                </a:lnTo>
                <a:lnTo>
                  <a:pt x="5416207" y="300914"/>
                </a:lnTo>
                <a:lnTo>
                  <a:pt x="5428532" y="345518"/>
                </a:lnTo>
                <a:lnTo>
                  <a:pt x="5436127" y="391860"/>
                </a:lnTo>
                <a:lnTo>
                  <a:pt x="5438719" y="439671"/>
                </a:lnTo>
                <a:lnTo>
                  <a:pt x="5438719" y="2465453"/>
                </a:lnTo>
                <a:lnTo>
                  <a:pt x="5436127" y="2513264"/>
                </a:lnTo>
                <a:lnTo>
                  <a:pt x="5428532" y="2559606"/>
                </a:lnTo>
                <a:lnTo>
                  <a:pt x="5416207" y="2604210"/>
                </a:lnTo>
                <a:lnTo>
                  <a:pt x="5399423" y="2646804"/>
                </a:lnTo>
                <a:lnTo>
                  <a:pt x="5378451" y="2687117"/>
                </a:lnTo>
                <a:lnTo>
                  <a:pt x="5353563" y="2724877"/>
                </a:lnTo>
                <a:lnTo>
                  <a:pt x="5325031" y="2759814"/>
                </a:lnTo>
                <a:lnTo>
                  <a:pt x="5293127" y="2791657"/>
                </a:lnTo>
                <a:lnTo>
                  <a:pt x="5258123" y="2820133"/>
                </a:lnTo>
                <a:lnTo>
                  <a:pt x="5220289" y="2844973"/>
                </a:lnTo>
                <a:lnTo>
                  <a:pt x="5179898" y="2865904"/>
                </a:lnTo>
                <a:lnTo>
                  <a:pt x="5137222" y="2882656"/>
                </a:lnTo>
                <a:lnTo>
                  <a:pt x="5092532" y="2894958"/>
                </a:lnTo>
                <a:lnTo>
                  <a:pt x="5046099" y="2902538"/>
                </a:lnTo>
                <a:lnTo>
                  <a:pt x="4998197" y="290512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136556" y="7619725"/>
            <a:ext cx="6124575" cy="2333625"/>
          </a:xfrm>
          <a:custGeom>
            <a:avLst/>
            <a:gdLst/>
            <a:ahLst/>
            <a:cxnLst/>
            <a:rect l="l" t="t" r="r" b="b"/>
            <a:pathLst>
              <a:path w="6124575" h="2333625">
                <a:moveTo>
                  <a:pt x="5684024" y="2333624"/>
                </a:moveTo>
                <a:lnTo>
                  <a:pt x="440375" y="2333624"/>
                </a:lnTo>
                <a:lnTo>
                  <a:pt x="392488" y="2331037"/>
                </a:lnTo>
                <a:lnTo>
                  <a:pt x="346072" y="2323455"/>
                </a:lnTo>
                <a:lnTo>
                  <a:pt x="301396" y="2311150"/>
                </a:lnTo>
                <a:lnTo>
                  <a:pt x="258734" y="2294393"/>
                </a:lnTo>
                <a:lnTo>
                  <a:pt x="218357" y="2273455"/>
                </a:lnTo>
                <a:lnTo>
                  <a:pt x="180536" y="2248609"/>
                </a:lnTo>
                <a:lnTo>
                  <a:pt x="145543" y="2220124"/>
                </a:lnTo>
                <a:lnTo>
                  <a:pt x="113649" y="2188272"/>
                </a:lnTo>
                <a:lnTo>
                  <a:pt x="85127" y="2153325"/>
                </a:lnTo>
                <a:lnTo>
                  <a:pt x="60247" y="2115553"/>
                </a:lnTo>
                <a:lnTo>
                  <a:pt x="39282" y="2075229"/>
                </a:lnTo>
                <a:lnTo>
                  <a:pt x="22504" y="2032623"/>
                </a:lnTo>
                <a:lnTo>
                  <a:pt x="10182" y="1988006"/>
                </a:lnTo>
                <a:lnTo>
                  <a:pt x="2590" y="1941650"/>
                </a:lnTo>
                <a:lnTo>
                  <a:pt x="0" y="1893826"/>
                </a:lnTo>
                <a:lnTo>
                  <a:pt x="0" y="439798"/>
                </a:lnTo>
                <a:lnTo>
                  <a:pt x="2590" y="391974"/>
                </a:lnTo>
                <a:lnTo>
                  <a:pt x="10182" y="345618"/>
                </a:lnTo>
                <a:lnTo>
                  <a:pt x="22504" y="301001"/>
                </a:lnTo>
                <a:lnTo>
                  <a:pt x="39282" y="258395"/>
                </a:lnTo>
                <a:lnTo>
                  <a:pt x="60247" y="218070"/>
                </a:lnTo>
                <a:lnTo>
                  <a:pt x="85127" y="180299"/>
                </a:lnTo>
                <a:lnTo>
                  <a:pt x="113649" y="145352"/>
                </a:lnTo>
                <a:lnTo>
                  <a:pt x="145543" y="113500"/>
                </a:lnTo>
                <a:lnTo>
                  <a:pt x="180536" y="85015"/>
                </a:lnTo>
                <a:lnTo>
                  <a:pt x="218357" y="60168"/>
                </a:lnTo>
                <a:lnTo>
                  <a:pt x="258734" y="39231"/>
                </a:lnTo>
                <a:lnTo>
                  <a:pt x="301396" y="22474"/>
                </a:lnTo>
                <a:lnTo>
                  <a:pt x="346072" y="10169"/>
                </a:lnTo>
                <a:lnTo>
                  <a:pt x="392488" y="2587"/>
                </a:lnTo>
                <a:lnTo>
                  <a:pt x="440375" y="0"/>
                </a:lnTo>
                <a:lnTo>
                  <a:pt x="5684024" y="0"/>
                </a:lnTo>
                <a:lnTo>
                  <a:pt x="5731911" y="2587"/>
                </a:lnTo>
                <a:lnTo>
                  <a:pt x="5778327" y="10169"/>
                </a:lnTo>
                <a:lnTo>
                  <a:pt x="5823003" y="22474"/>
                </a:lnTo>
                <a:lnTo>
                  <a:pt x="5865665" y="39231"/>
                </a:lnTo>
                <a:lnTo>
                  <a:pt x="5906042" y="60168"/>
                </a:lnTo>
                <a:lnTo>
                  <a:pt x="5943864" y="85015"/>
                </a:lnTo>
                <a:lnTo>
                  <a:pt x="5978857" y="113500"/>
                </a:lnTo>
                <a:lnTo>
                  <a:pt x="6010750" y="145352"/>
                </a:lnTo>
                <a:lnTo>
                  <a:pt x="6039272" y="180299"/>
                </a:lnTo>
                <a:lnTo>
                  <a:pt x="6064152" y="218070"/>
                </a:lnTo>
                <a:lnTo>
                  <a:pt x="6085117" y="258395"/>
                </a:lnTo>
                <a:lnTo>
                  <a:pt x="6101895" y="301001"/>
                </a:lnTo>
                <a:lnTo>
                  <a:pt x="6114217" y="345618"/>
                </a:lnTo>
                <a:lnTo>
                  <a:pt x="6121809" y="391974"/>
                </a:lnTo>
                <a:lnTo>
                  <a:pt x="6124400" y="439798"/>
                </a:lnTo>
                <a:lnTo>
                  <a:pt x="6124400" y="1893826"/>
                </a:lnTo>
                <a:lnTo>
                  <a:pt x="6121809" y="1941650"/>
                </a:lnTo>
                <a:lnTo>
                  <a:pt x="6114217" y="1988006"/>
                </a:lnTo>
                <a:lnTo>
                  <a:pt x="6101895" y="2032623"/>
                </a:lnTo>
                <a:lnTo>
                  <a:pt x="6085117" y="2075229"/>
                </a:lnTo>
                <a:lnTo>
                  <a:pt x="6064152" y="2115553"/>
                </a:lnTo>
                <a:lnTo>
                  <a:pt x="6039272" y="2153325"/>
                </a:lnTo>
                <a:lnTo>
                  <a:pt x="6010750" y="2188272"/>
                </a:lnTo>
                <a:lnTo>
                  <a:pt x="5978857" y="2220124"/>
                </a:lnTo>
                <a:lnTo>
                  <a:pt x="5943864" y="2248609"/>
                </a:lnTo>
                <a:lnTo>
                  <a:pt x="5906042" y="2273455"/>
                </a:lnTo>
                <a:lnTo>
                  <a:pt x="5865665" y="2294393"/>
                </a:lnTo>
                <a:lnTo>
                  <a:pt x="5823003" y="2311150"/>
                </a:lnTo>
                <a:lnTo>
                  <a:pt x="5778327" y="2323455"/>
                </a:lnTo>
                <a:lnTo>
                  <a:pt x="5731911" y="2331037"/>
                </a:lnTo>
                <a:lnTo>
                  <a:pt x="5684024" y="2333624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1898427"/>
            <a:ext cx="6462395" cy="8382000"/>
            <a:chOff x="0" y="1898427"/>
            <a:chExt cx="6462395" cy="8382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98427"/>
              <a:ext cx="6462086" cy="8382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85742" y="8896661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82657" y="5364906"/>
            <a:ext cx="5608320" cy="8972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00" spc="-515" b="1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dirty="0" sz="5700" spc="-459" b="1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5700" spc="-420" b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5700" spc="-280" b="1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5700" spc="-310" b="1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5700" spc="-285" b="1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5700" spc="-580" b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5700" spc="-420" b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5700" spc="-459" b="1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5700" spc="-310" b="1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5700" spc="140" b="1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dirty="0" sz="5700" spc="-960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5700" spc="925" b="1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dirty="0" sz="5700" spc="-580" b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5700" spc="114" b="1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endParaRPr sz="57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881856" y="1028700"/>
            <a:ext cx="9376410" cy="6220460"/>
            <a:chOff x="7881856" y="1028700"/>
            <a:chExt cx="9376410" cy="62204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1856" y="1028700"/>
              <a:ext cx="9376389" cy="52736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7006" y="4895364"/>
              <a:ext cx="4183921" cy="235373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19876" y="846500"/>
            <a:ext cx="4606925" cy="221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15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0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15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500" spc="-165">
                <a:solidFill>
                  <a:srgbClr val="FFFFFF"/>
                </a:solidFill>
                <a:latin typeface="Trebuchet MS"/>
                <a:cs typeface="Trebuchet MS"/>
              </a:rPr>
              <a:t>tersembunyi </a:t>
            </a:r>
            <a:r>
              <a:rPr dirty="0" sz="2500" spc="-185">
                <a:solidFill>
                  <a:srgbClr val="FFFFFF"/>
                </a:solidFill>
                <a:latin typeface="Trebuchet MS"/>
                <a:cs typeface="Trebuchet MS"/>
              </a:rPr>
              <a:t>seperti 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title, </a:t>
            </a: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caption, </a:t>
            </a:r>
            <a:r>
              <a:rPr dirty="0" sz="2500" spc="-80">
                <a:solidFill>
                  <a:srgbClr val="FFFFFF"/>
                </a:solidFill>
                <a:latin typeface="Trebuchet MS"/>
                <a:cs typeface="Trebuchet MS"/>
              </a:rPr>
              <a:t>dan </a:t>
            </a:r>
            <a:r>
              <a:rPr dirty="0" sz="2500" spc="-7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gg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63609" y="7847862"/>
            <a:ext cx="4448175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3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00" spc="185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35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30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-2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00" spc="-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-32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dirty="0" sz="2500" spc="-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0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-3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00" spc="-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00" spc="35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500" spc="-155">
                <a:solidFill>
                  <a:srgbClr val="FFFFFF"/>
                </a:solidFill>
                <a:latin typeface="Trebuchet MS"/>
                <a:cs typeface="Trebuchet MS"/>
              </a:rPr>
              <a:t>sebagainya.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2657" y="5514002"/>
            <a:ext cx="6680200" cy="2999740"/>
          </a:xfrm>
          <a:prstGeom prst="rect">
            <a:avLst/>
          </a:prstGeom>
        </p:spPr>
        <p:txBody>
          <a:bodyPr wrap="square" lIns="0" tIns="494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95"/>
              </a:spcBef>
            </a:pPr>
            <a:r>
              <a:rPr dirty="0" sz="5700" spc="-280" b="1">
                <a:solidFill>
                  <a:srgbClr val="12294E"/>
                </a:solidFill>
                <a:latin typeface="Trebuchet MS"/>
                <a:cs typeface="Trebuchet MS"/>
              </a:rPr>
              <a:t>Components</a:t>
            </a:r>
            <a:r>
              <a:rPr dirty="0" sz="5700" spc="160" b="1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5700" spc="-110" b="1">
                <a:solidFill>
                  <a:srgbClr val="12294E"/>
                </a:solidFill>
                <a:latin typeface="Trebuchet MS"/>
                <a:cs typeface="Trebuchet MS"/>
              </a:rPr>
              <a:t>01</a:t>
            </a:r>
            <a:endParaRPr sz="57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985"/>
              </a:spcBef>
            </a:pPr>
            <a:r>
              <a:rPr dirty="0" sz="3000" spc="16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000" spc="-27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0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000" spc="-40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4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dirty="0" sz="3000" spc="-27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000" spc="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000" spc="-40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000" spc="-6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75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000" spc="-27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000" spc="-175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000" spc="-195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dirty="0" sz="3000" spc="-1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-19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000" spc="-27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000" spc="-27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000" spc="-36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00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15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000" spc="-40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30">
                <a:solidFill>
                  <a:srgbClr val="12294E"/>
                </a:solidFill>
                <a:latin typeface="Trebuchet MS"/>
                <a:cs typeface="Trebuchet MS"/>
              </a:rPr>
              <a:t>n  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-36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dirty="0" sz="3000" spc="-19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275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dirty="0" sz="3000" spc="-180">
                <a:solidFill>
                  <a:srgbClr val="12294E"/>
                </a:solidFill>
                <a:latin typeface="Trebuchet MS"/>
                <a:cs typeface="Trebuchet MS"/>
              </a:rPr>
              <a:t>om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000" spc="-185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dirty="0" sz="3000" spc="-1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000" spc="-27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000" spc="4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-1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000" spc="225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5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-1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000" spc="15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dirty="0" sz="3000" spc="-27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dirty="0" sz="3000" spc="-1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000" spc="-42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dirty="0" sz="3000" spc="-40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-17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000" spc="225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4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dirty="0" sz="3000" spc="-645">
                <a:solidFill>
                  <a:srgbClr val="12294E"/>
                </a:solidFill>
                <a:latin typeface="Trebuchet MS"/>
                <a:cs typeface="Trebuchet MS"/>
              </a:rPr>
              <a:t>j</a:t>
            </a:r>
            <a:r>
              <a:rPr dirty="0" sz="3000" spc="-40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dirty="0" sz="3000" spc="30">
                <a:solidFill>
                  <a:srgbClr val="12294E"/>
                </a:solidFill>
                <a:latin typeface="Trebuchet MS"/>
                <a:cs typeface="Trebuchet MS"/>
              </a:rPr>
              <a:t>b  </a:t>
            </a:r>
            <a:r>
              <a:rPr dirty="0" sz="3000" spc="-210">
                <a:solidFill>
                  <a:srgbClr val="12294E"/>
                </a:solidFill>
                <a:latin typeface="Trebuchet MS"/>
                <a:cs typeface="Trebuchet MS"/>
              </a:rPr>
              <a:t>untuk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12294E"/>
                </a:solidFill>
                <a:latin typeface="Trebuchet MS"/>
                <a:cs typeface="Trebuchet MS"/>
              </a:rPr>
              <a:t>di</a:t>
            </a:r>
            <a:r>
              <a:rPr dirty="0" sz="3000" spc="-565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dirty="0" sz="3000" spc="-235">
                <a:solidFill>
                  <a:srgbClr val="12294E"/>
                </a:solidFill>
                <a:latin typeface="Trebuchet MS"/>
                <a:cs typeface="Trebuchet MS"/>
              </a:rPr>
              <a:t>implementasikan.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2294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2022-06-27T23:38:04Z</dcterms:created>
  <dcterms:modified xsi:type="dcterms:W3CDTF">2022-06-27T23:38:04Z</dcterms:modified>
</cp:coreProperties>
</file>